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0" r:id="rId6"/>
    <p:sldId id="264" r:id="rId7"/>
    <p:sldId id="271" r:id="rId8"/>
    <p:sldId id="262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20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571480"/>
            <a:ext cx="6764288" cy="4225672"/>
          </a:xfr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Кинезиология, как одна из форм </a:t>
            </a:r>
            <a:r>
              <a:rPr lang="ru-RU" sz="4000" b="1" i="1" dirty="0" smtClean="0">
                <a:latin typeface="Times New Roman"/>
                <a:ea typeface="Calibri"/>
              </a:rPr>
              <a:t>здоровьесберегающих </a:t>
            </a:r>
            <a:r>
              <a:rPr lang="ru-RU" sz="4000" b="1" i="1" dirty="0">
                <a:latin typeface="Times New Roman"/>
                <a:ea typeface="Calibri"/>
              </a:rPr>
              <a:t>технологий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применяемая в умственном и физическом воспитании дошкольников.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5976" y="5013176"/>
            <a:ext cx="3992488" cy="12016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Составили: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pPr lvl="0" algn="r" fontAlgn="base"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Васькина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Н.В.</a:t>
            </a:r>
          </a:p>
          <a:p>
            <a:pPr lvl="0" algn="r" fontAlgn="base"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Лах Н. Н.</a:t>
            </a:r>
            <a:endParaRPr lang="ru-RU" sz="2400" b="1" i="1" dirty="0">
              <a:solidFill>
                <a:srgbClr val="002060"/>
              </a:solidFill>
            </a:endParaRPr>
          </a:p>
          <a:p>
            <a:pPr lvl="0" fontAlgn="base">
              <a:spcAft>
                <a:spcPct val="0"/>
              </a:spcAft>
            </a:pPr>
            <a:endParaRPr lang="ru-RU" sz="4000" b="1" i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56793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«Движение может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заменить лекарство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но ни одно лекарство </a:t>
            </a:r>
            <a:endParaRPr lang="ru-RU" sz="4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заменит движения».  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 Тассо. 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6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6552728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наука о развитии умственных способностей и физического здоровья через определённые двигательные упражнения.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Существует уже 2000 лет, используется во всём мире. Кинезиологическими упражнениями пользовались Аристотель и Гиппократ.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9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6408712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ОСНОВНАЯ ЦЕЛЬ КИНЕЗИОЛОГИИ: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 </a:t>
            </a:r>
            <a:b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Развитие межполушарного воздействия, способствующее активизации мыслительной деятельности. 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064" y="2135317"/>
            <a:ext cx="8028384" cy="431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синхронизировать работу полушарий; 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развивать общую и мелкую моторику; 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развивать память, внимание, воображение, мышление; 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развивать речь;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Снятие эмоциональной напряженности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</a:rPr>
              <a:t>Создание положительного эмоционального </a:t>
            </a:r>
            <a:r>
              <a:rPr lang="ru-RU" sz="2400" dirty="0" smtClean="0">
                <a:latin typeface="Times New Roman"/>
                <a:ea typeface="Calibri"/>
              </a:rPr>
              <a:t>настроя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</a:rPr>
              <a:t>Профилактика </a:t>
            </a:r>
            <a:r>
              <a:rPr lang="ru-RU" sz="2400" dirty="0" err="1">
                <a:latin typeface="Times New Roman"/>
                <a:ea typeface="Calibri"/>
              </a:rPr>
              <a:t>дислексии</a:t>
            </a:r>
            <a:r>
              <a:rPr lang="ru-RU" sz="2400" dirty="0">
                <a:latin typeface="Times New Roman"/>
                <a:ea typeface="Calibri"/>
              </a:rPr>
              <a:t> и </a:t>
            </a:r>
            <a:r>
              <a:rPr lang="ru-RU" sz="2400" dirty="0" err="1">
                <a:latin typeface="Times New Roman"/>
                <a:ea typeface="Calibri"/>
              </a:rPr>
              <a:t>дисграфии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 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7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816080" cy="511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45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401" y="836712"/>
            <a:ext cx="6763615" cy="508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80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280920" cy="566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 результативности 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коррекционно-развивающей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работы  необходимо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соблюдение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следующих условий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Кинезиологическая гимнастика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проводится утром,        ежедневно,  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без    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пропусков.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Требуется 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точное выполнение движений и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приемов.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занятий зависит от возраста и может составлять от 5-10 до 20-30 минут в день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Упражнения проводятся по специальным комплексам, длительностью 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менее 2 недель.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5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70567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комплексы упражнений включены: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buFont typeface="Wingdings"/>
              <a:buChar char=""/>
            </a:pPr>
            <a:r>
              <a:rPr lang="ru-RU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Растяжки </a:t>
            </a:r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buFont typeface="Wingdings"/>
              <a:buChar char=""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Дыхательные упражнения 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buFont typeface="Wingdings"/>
              <a:buChar char=""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Глазодвигательные упражнения 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buFont typeface="Wingdings"/>
              <a:buChar char=""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Телесные движения </a:t>
            </a:r>
          </a:p>
          <a:p>
            <a:pPr marL="342900" lvl="0" indent="-342900" fontAlgn="base">
              <a:lnSpc>
                <a:spcPct val="115000"/>
              </a:lnSpc>
              <a:spcBef>
                <a:spcPct val="0"/>
              </a:spcBef>
              <a:buFont typeface="Wingdings"/>
              <a:buChar char=""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Упражнения для релаксации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4397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352928" cy="643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Список литературы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Сазонов В.Ф., Кириллова Л.П., Мосунов О.П. Кинезиологическая гимнастика против стрессов: Учебно-методическое пособие / РГПУ. – Рязань, 2000.</a:t>
            </a: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Сиротюк А.Л. Обучение детей с учетом психофизиологии: Практическое руководство для учителей и родителей. М.: ТЦ Сфера, 2001.</a:t>
            </a: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Сиротюк А.Л. Коррекция развития интеллекта дошкольников. - М: ТЦ Сфера, 2001. - 48 с.</a:t>
            </a: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Актуальные проблемы нейропсихологии детского возраста /Под ред. Цветковой Л.С. М., 2001. </a:t>
            </a: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Кольцова М.М. Двигательная активность и развитие функций мозга ребенка. М., 1973.</a:t>
            </a: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</a:t>
            </a:r>
            <a:r>
              <a:rPr lang="ru-RU" sz="2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Шанина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Г.Е. Упражнения специального </a:t>
            </a:r>
            <a:r>
              <a:rPr lang="ru-RU" sz="2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кинезиологического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комплекса для восстановления межполушарного взаимодействия у детей и подростков. М., 1999.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4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210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Кинезиология, как одна из форм здоровьесберегающих технологий, применяемая в умственном и физическом воспитании дошкольников.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29</cp:revision>
  <dcterms:created xsi:type="dcterms:W3CDTF">2013-01-06T18:32:13Z</dcterms:created>
  <dcterms:modified xsi:type="dcterms:W3CDTF">2018-03-14T06:58:12Z</dcterms:modified>
</cp:coreProperties>
</file>