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4C74079-2CF1-4E7C-9703-A117FC51CE0A}">
          <p14:sldIdLst>
            <p14:sldId id="26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Раздел без заголовка" id="{B2E8AE36-6685-4602-B91C-2CA73A0A7F45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6" autoAdjust="0"/>
    <p:restoredTop sz="90878" autoAdjust="0"/>
  </p:normalViewPr>
  <p:slideViewPr>
    <p:cSldViewPr snapToGrid="0">
      <p:cViewPr varScale="1">
        <p:scale>
          <a:sx n="106" d="100"/>
          <a:sy n="106" d="100"/>
        </p:scale>
        <p:origin x="-75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16" y="153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4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0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879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37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574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00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65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4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6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4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5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3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3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2F21-3634-4853-9A4B-3494C50D9CDA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4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254" y="304800"/>
            <a:ext cx="7766936" cy="753035"/>
          </a:xfrm>
        </p:spPr>
        <p:txBody>
          <a:bodyPr/>
          <a:lstStyle/>
          <a:p>
            <a:pPr algn="ctr"/>
            <a:r>
              <a:rPr lang="ru-RU" sz="4800" dirty="0" smtClean="0"/>
              <a:t>ЗДОРОВЫЙ ОБРАЗ ЖИЗНИ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1075" y="5567082"/>
            <a:ext cx="7766936" cy="744070"/>
          </a:xfrm>
        </p:spPr>
        <p:txBody>
          <a:bodyPr>
            <a:normAutofit fontScale="25000" lnSpcReduction="20000"/>
          </a:bodyPr>
          <a:lstStyle/>
          <a:p>
            <a:endParaRPr lang="ru-RU" sz="2400" dirty="0" smtClean="0"/>
          </a:p>
          <a:p>
            <a:r>
              <a:rPr lang="ru-RU" sz="5600" dirty="0" smtClean="0"/>
              <a:t>Подготовила</a:t>
            </a:r>
            <a:r>
              <a:rPr lang="ru-RU" sz="5600" dirty="0" smtClean="0"/>
              <a:t>: инструктор по физической культуре </a:t>
            </a:r>
          </a:p>
          <a:p>
            <a:r>
              <a:rPr lang="ru-RU" sz="5600" dirty="0" err="1" smtClean="0"/>
              <a:t>Эзау</a:t>
            </a:r>
            <a:r>
              <a:rPr lang="ru-RU" sz="5600" dirty="0" smtClean="0"/>
              <a:t> Г.А.</a:t>
            </a:r>
            <a:endParaRPr lang="ru-RU" sz="5600" dirty="0"/>
          </a:p>
        </p:txBody>
      </p:sp>
      <p:pic>
        <p:nvPicPr>
          <p:cNvPr id="1028" name="Picture 4" descr="C:\Users\Admin\Desktop\1b3a87d666f948c1ef08c540b4809d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47" y="1138518"/>
            <a:ext cx="5091954" cy="46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352" y="153725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Спасибо за внимание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98749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istral" panose="03090702030407020403" pitchFamily="66" charset="0"/>
              </a:rPr>
              <a:t>Что такое здоровье?</a:t>
            </a:r>
            <a:endParaRPr lang="en-US" sz="72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7240" y="1907309"/>
            <a:ext cx="7879623" cy="3880773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4400" dirty="0">
                <a:solidFill>
                  <a:schemeClr val="tx1"/>
                </a:solidFill>
                <a:latin typeface="+mj-lt"/>
              </a:rPr>
              <a:t>Здоровье – это состояние полного физического, духовного и социального благополучия, а не только отсутствие болезней и физических дефектов</a:t>
            </a:r>
            <a:r>
              <a:rPr lang="ru-RU" sz="4400" dirty="0">
                <a:solidFill>
                  <a:schemeClr val="tx1"/>
                </a:solidFill>
                <a:latin typeface="Mistral" panose="03090702030407020403" pitchFamily="66" charset="0"/>
              </a:rPr>
              <a:t>.</a:t>
            </a:r>
            <a:endParaRPr lang="en-US" sz="44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4799" y="3796145"/>
            <a:ext cx="2909455" cy="2729346"/>
          </a:xfrm>
          <a:prstGeom prst="rect">
            <a:avLst/>
          </a:prstGeom>
        </p:spPr>
      </p:pic>
      <p:pic>
        <p:nvPicPr>
          <p:cNvPr id="1026" name="Picture 2" descr="C:\Users\Admin\Desktop\kartinki-zaryadka-dlya-detej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5" y="3144034"/>
            <a:ext cx="2990684" cy="353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19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Mistral" panose="03090702030407020403" pitchFamily="66" charset="0"/>
              </a:rPr>
              <a:t>Что входит в понятие ЗОЖ: </a:t>
            </a:r>
            <a:endParaRPr lang="en-US" sz="54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261" y="1620983"/>
            <a:ext cx="8596668" cy="4876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4400" dirty="0">
                <a:latin typeface="+mj-lt"/>
              </a:rPr>
              <a:t>Отказ от вредных привычек</a:t>
            </a:r>
          </a:p>
          <a:p>
            <a:pPr>
              <a:buFont typeface="+mj-lt"/>
              <a:buAutoNum type="arabicPeriod"/>
            </a:pPr>
            <a:r>
              <a:rPr lang="ru-RU" sz="4400" dirty="0">
                <a:latin typeface="+mj-lt"/>
              </a:rPr>
              <a:t>Полноценный ночной отдых</a:t>
            </a:r>
          </a:p>
          <a:p>
            <a:pPr>
              <a:buFont typeface="+mj-lt"/>
              <a:buAutoNum type="arabicPeriod"/>
            </a:pPr>
            <a:r>
              <a:rPr lang="ru-RU" sz="4400" dirty="0">
                <a:latin typeface="+mj-lt"/>
              </a:rPr>
              <a:t>Правильное питание</a:t>
            </a:r>
          </a:p>
          <a:p>
            <a:pPr>
              <a:buFont typeface="+mj-lt"/>
              <a:buAutoNum type="arabicPeriod"/>
            </a:pPr>
            <a:r>
              <a:rPr lang="ru-RU" sz="4400" dirty="0">
                <a:latin typeface="+mj-lt"/>
              </a:rPr>
              <a:t>Физическая нагрузка</a:t>
            </a:r>
          </a:p>
          <a:p>
            <a:pPr>
              <a:buFont typeface="+mj-lt"/>
              <a:buAutoNum type="arabicPeriod"/>
            </a:pPr>
            <a:r>
              <a:rPr lang="ru-RU" sz="4400" dirty="0">
                <a:latin typeface="+mj-lt"/>
              </a:rPr>
              <a:t>Общение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09" y="1842655"/>
            <a:ext cx="3934691" cy="4613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442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684" y="11083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latin typeface="Mistral" panose="03090702030407020403" pitchFamily="66" charset="0"/>
              </a:rPr>
              <a:t>«Здоровье в порядке — спасибо зарядке</a:t>
            </a:r>
            <a:r>
              <a:rPr lang="ru-RU" sz="6000" dirty="0" smtClean="0">
                <a:latin typeface="Mistral" panose="03090702030407020403" pitchFamily="66" charset="0"/>
              </a:rPr>
              <a:t>!»</a:t>
            </a:r>
            <a:endParaRPr lang="en-US" sz="6000" dirty="0">
              <a:latin typeface="Mistral" panose="03090702030407020403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976563"/>
            <a:ext cx="3228109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47854" y="2025908"/>
            <a:ext cx="64563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+mj-lt"/>
              </a:rPr>
              <a:t>Заря́дка</a:t>
            </a:r>
            <a:r>
              <a:rPr lang="ru-RU" sz="2800" dirty="0">
                <a:latin typeface="+mj-lt"/>
              </a:rPr>
              <a:t> — комплекс физических упражнений, выполняемых, как правило, утром, с целью разминки мышц и суставов. </a:t>
            </a:r>
            <a:r>
              <a:rPr lang="ru-RU" sz="2800" dirty="0" smtClean="0">
                <a:latin typeface="+mj-lt"/>
              </a:rPr>
              <a:t>Обычно</a:t>
            </a:r>
            <a:r>
              <a:rPr lang="ru-RU" sz="2800" dirty="0">
                <a:latin typeface="+mj-lt"/>
              </a:rPr>
              <a:t>, зарядка может выполняться на воздухе, в спортзале или дома.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794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5527"/>
            <a:ext cx="8596668" cy="580583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+mj-lt"/>
              </a:rPr>
              <a:t>В зарядку   </a:t>
            </a:r>
            <a:r>
              <a:rPr lang="ru-RU" sz="3600" dirty="0">
                <a:latin typeface="+mj-lt"/>
              </a:rPr>
              <a:t>входят упражнения для мышц шеи, спины, живота, ног и рук. Прорабатываются большие суставы — шея, плечи, локти, </a:t>
            </a:r>
            <a:r>
              <a:rPr lang="ru-RU" sz="3600" dirty="0" smtClean="0">
                <a:latin typeface="+mj-lt"/>
              </a:rPr>
              <a:t>таз</a:t>
            </a:r>
            <a:r>
              <a:rPr lang="ru-RU" sz="3600" dirty="0">
                <a:latin typeface="+mj-lt"/>
              </a:rPr>
              <a:t>, колени. Сгибание-разгибание, растяжка, скручивание. Типичные упражнения: потягивания, наклоны, приседания, отжимания. </a:t>
            </a:r>
            <a:r>
              <a:rPr lang="ru-RU" sz="3600" dirty="0" smtClean="0">
                <a:latin typeface="+mj-lt"/>
              </a:rPr>
              <a:t>Зарядка </a:t>
            </a:r>
            <a:r>
              <a:rPr lang="ru-RU" sz="3600" dirty="0">
                <a:latin typeface="+mj-lt"/>
              </a:rPr>
              <a:t>может сочетаться с бегом, закаливанием, </a:t>
            </a:r>
            <a:r>
              <a:rPr lang="ru-RU" sz="3600" dirty="0" err="1">
                <a:latin typeface="+mj-lt"/>
              </a:rPr>
              <a:t>моржеванием</a:t>
            </a:r>
            <a:r>
              <a:rPr lang="ru-RU" sz="3200" dirty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09"/>
            <a:ext cx="1886490" cy="2190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081" y="4779524"/>
            <a:ext cx="2826328" cy="207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034" y="2402167"/>
            <a:ext cx="2677966" cy="181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315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553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istral" panose="03090702030407020403" pitchFamily="66" charset="0"/>
              </a:rPr>
              <a:t>Правильное питание</a:t>
            </a:r>
            <a:endParaRPr lang="en-US" sz="72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54" y="1258957"/>
            <a:ext cx="8802947" cy="477705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 </a:t>
            </a:r>
            <a:r>
              <a:rPr lang="ru-RU" sz="3200" dirty="0" smtClean="0">
                <a:latin typeface="+mj-lt"/>
              </a:rPr>
              <a:t>питание</a:t>
            </a:r>
            <a:r>
              <a:rPr lang="ru-RU" sz="3200" dirty="0">
                <a:latin typeface="+mj-lt"/>
              </a:rPr>
              <a:t>, обеспечивающее рост, нормальное развитие и жизнедеятельность человека, способствующее укреплению его здоровья и профилактике </a:t>
            </a:r>
            <a:r>
              <a:rPr lang="ru-RU" sz="3200" dirty="0" smtClean="0">
                <a:latin typeface="+mj-lt"/>
              </a:rPr>
              <a:t>заболеваний. </a:t>
            </a:r>
            <a:r>
              <a:rPr lang="ru-RU" sz="3200" dirty="0">
                <a:latin typeface="+mj-lt"/>
              </a:rPr>
              <a:t>Соблюдение правил здорового питания </a:t>
            </a:r>
            <a:r>
              <a:rPr lang="ru-RU" sz="3200" dirty="0" smtClean="0">
                <a:latin typeface="+mj-lt"/>
              </a:rPr>
              <a:t>сокращает </a:t>
            </a:r>
            <a:r>
              <a:rPr lang="ru-RU" sz="3200" dirty="0">
                <a:latin typeface="+mj-lt"/>
              </a:rPr>
              <a:t>риск хронических заболеваний и расстройств, таких как </a:t>
            </a:r>
            <a:r>
              <a:rPr lang="ru-RU" sz="3200" dirty="0" smtClean="0">
                <a:latin typeface="+mj-lt"/>
              </a:rPr>
              <a:t>диабет, ожирение</a:t>
            </a:r>
            <a:r>
              <a:rPr lang="ru-RU" sz="3200" dirty="0">
                <a:latin typeface="+mj-lt"/>
              </a:rPr>
              <a:t>, сердечно-сосудистые </a:t>
            </a:r>
            <a:r>
              <a:rPr lang="ru-RU" sz="3200" dirty="0" smtClean="0">
                <a:latin typeface="+mj-lt"/>
              </a:rPr>
              <a:t>заболевания, повышенное давление </a:t>
            </a:r>
            <a:r>
              <a:rPr lang="ru-RU" sz="3200" dirty="0">
                <a:latin typeface="+mj-lt"/>
              </a:rPr>
              <a:t>и </a:t>
            </a:r>
            <a:r>
              <a:rPr lang="ru-RU" sz="3200" dirty="0" smtClean="0">
                <a:latin typeface="+mj-lt"/>
              </a:rPr>
              <a:t>рак.</a:t>
            </a:r>
            <a:endParaRPr lang="en-US" sz="32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4026"/>
            <a:ext cx="2064327" cy="1643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474" y="1731522"/>
            <a:ext cx="2489998" cy="3365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356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227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istral" panose="03090702030407020403" pitchFamily="66" charset="0"/>
              </a:rPr>
              <a:t>Режим дня</a:t>
            </a:r>
            <a:endParaRPr lang="en-US" sz="72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804" y="1179928"/>
            <a:ext cx="8596668" cy="388077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j-lt"/>
              </a:rPr>
              <a:t>Ложись </a:t>
            </a:r>
            <a:r>
              <a:rPr lang="ru-RU" sz="3600" dirty="0">
                <a:latin typeface="+mj-lt"/>
              </a:rPr>
              <a:t>и вставай в одно и то же время. </a:t>
            </a:r>
            <a:endParaRPr lang="ru-RU" sz="3600" dirty="0" smtClean="0">
              <a:latin typeface="+mj-lt"/>
            </a:endParaRPr>
          </a:p>
          <a:p>
            <a:r>
              <a:rPr lang="ru-RU" sz="3600" dirty="0" smtClean="0">
                <a:latin typeface="+mj-lt"/>
              </a:rPr>
              <a:t>Нормальный </a:t>
            </a:r>
            <a:r>
              <a:rPr lang="ru-RU" sz="3600" dirty="0">
                <a:latin typeface="+mj-lt"/>
              </a:rPr>
              <a:t>сон для человека 7-8 часов. </a:t>
            </a:r>
            <a:endParaRPr lang="ru-RU" sz="3600" dirty="0" smtClean="0">
              <a:latin typeface="+mj-lt"/>
            </a:endParaRPr>
          </a:p>
          <a:p>
            <a:r>
              <a:rPr lang="ru-RU" sz="3600" dirty="0" smtClean="0">
                <a:latin typeface="+mj-lt"/>
              </a:rPr>
              <a:t>Спи </a:t>
            </a:r>
            <a:r>
              <a:rPr lang="ru-RU" sz="3600" dirty="0">
                <a:latin typeface="+mj-lt"/>
              </a:rPr>
              <a:t>в проветренной прохладной комнате!</a:t>
            </a:r>
            <a:endParaRPr lang="en-US" sz="36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531" y="4359729"/>
            <a:ext cx="4492487" cy="2498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595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569" y="11927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istral" panose="03090702030407020403" pitchFamily="66" charset="0"/>
              </a:rPr>
              <a:t>Вредные привычки</a:t>
            </a:r>
            <a:endParaRPr lang="en-US" sz="72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39687"/>
            <a:ext cx="8596668" cy="4901675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j-lt"/>
              </a:rPr>
              <a:t>Вредные привычки - это привычки, которые вредят здоровью человека и мешают ему осуществлять свои цели и полностью использовать в течение жизни свои возможности</a:t>
            </a:r>
            <a:r>
              <a:rPr lang="ru-RU" sz="4000" dirty="0">
                <a:latin typeface="+mj-lt"/>
              </a:rPr>
              <a:t>.</a:t>
            </a:r>
            <a:endParaRPr lang="en-US" sz="4000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64" y="3963338"/>
            <a:ext cx="4810539" cy="289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967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65" y="-79513"/>
            <a:ext cx="8596668" cy="11794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latin typeface="Mistral" panose="03090702030407020403" pitchFamily="66" charset="0"/>
              </a:rPr>
              <a:t>Общение</a:t>
            </a:r>
            <a:endParaRPr lang="en-US" sz="72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65" y="808384"/>
            <a:ext cx="9566596" cy="500769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dirty="0" smtClean="0">
                <a:latin typeface="+mj-lt"/>
              </a:rPr>
              <a:t>Человек –нуждается </a:t>
            </a:r>
            <a:r>
              <a:rPr lang="ru-RU" sz="3600" dirty="0">
                <a:latin typeface="+mj-lt"/>
              </a:rPr>
              <a:t>в </a:t>
            </a:r>
            <a:r>
              <a:rPr lang="ru-RU" sz="3600" dirty="0" smtClean="0">
                <a:latin typeface="+mj-lt"/>
              </a:rPr>
              <a:t>качественном </a:t>
            </a:r>
            <a:r>
              <a:rPr lang="ru-RU" sz="3600" dirty="0">
                <a:latin typeface="+mj-lt"/>
              </a:rPr>
              <a:t>общении</a:t>
            </a:r>
            <a:r>
              <a:rPr lang="ru-RU" sz="3600" dirty="0" smtClean="0">
                <a:latin typeface="+mj-lt"/>
              </a:rPr>
              <a:t>.</a:t>
            </a:r>
          </a:p>
          <a:p>
            <a:pPr algn="ctr"/>
            <a:r>
              <a:rPr lang="ru-RU" sz="3600" dirty="0">
                <a:latin typeface="+mj-lt"/>
              </a:rPr>
              <a:t>Качественное общение подразумевает </a:t>
            </a:r>
            <a:r>
              <a:rPr lang="ru-RU" sz="3600" dirty="0" smtClean="0">
                <a:latin typeface="+mj-lt"/>
              </a:rPr>
              <a:t>общение</a:t>
            </a:r>
            <a:r>
              <a:rPr lang="ru-RU" sz="3600" dirty="0">
                <a:latin typeface="+mj-lt"/>
              </a:rPr>
              <a:t>, которое создает благоприятный психоэмоциональный настрой. Хорошие друзья и понимающие близкие </a:t>
            </a:r>
            <a:r>
              <a:rPr lang="ru-RU" sz="3600" dirty="0" smtClean="0">
                <a:latin typeface="+mj-lt"/>
              </a:rPr>
              <a:t>заменяют </a:t>
            </a:r>
            <a:r>
              <a:rPr lang="ru-RU" sz="3600" dirty="0">
                <a:latin typeface="+mj-lt"/>
              </a:rPr>
              <a:t>психотерапию, помогая преодолевать невзгоды и стрессы, в конечном итоге сохраняя и психическое, и физическое </a:t>
            </a:r>
            <a:r>
              <a:rPr lang="ru-RU" sz="3600" dirty="0" smtClean="0">
                <a:latin typeface="+mj-lt"/>
              </a:rPr>
              <a:t>здоровье.</a:t>
            </a:r>
            <a:endParaRPr lang="ru-RU" sz="3600" dirty="0">
              <a:latin typeface="+mj-lt"/>
            </a:endParaRPr>
          </a:p>
          <a:p>
            <a:endParaRPr lang="ru-RU" sz="3600" dirty="0"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8" y="4914900"/>
            <a:ext cx="327723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879" y="3170441"/>
            <a:ext cx="2427121" cy="2170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899765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</TotalTime>
  <Words>299</Words>
  <Application>Microsoft Office PowerPoint</Application>
  <PresentationFormat>Произвольный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ЗДОРОВЫЙ ОБРАЗ ЖИЗНИ</vt:lpstr>
      <vt:lpstr>Что такое здоровье?</vt:lpstr>
      <vt:lpstr>Что входит в понятие ЗОЖ: </vt:lpstr>
      <vt:lpstr>«Здоровье в порядке — спасибо зарядке!»</vt:lpstr>
      <vt:lpstr>Презентация PowerPoint</vt:lpstr>
      <vt:lpstr>Правильное питание</vt:lpstr>
      <vt:lpstr>Режим дня</vt:lpstr>
      <vt:lpstr>Вредные привычки</vt:lpstr>
      <vt:lpstr>Общение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Дарья Нижегородцева</dc:creator>
  <cp:lastModifiedBy>Пользователь Windows</cp:lastModifiedBy>
  <cp:revision>16</cp:revision>
  <dcterms:created xsi:type="dcterms:W3CDTF">2015-12-03T13:17:25Z</dcterms:created>
  <dcterms:modified xsi:type="dcterms:W3CDTF">2020-05-08T03:55:39Z</dcterms:modified>
</cp:coreProperties>
</file>