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Встреча с родителями по профилактике дорожно-транспортного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травматизма среди дошкольников на тему: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«Велосипед у ребенка – ответственность родителя»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6303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Нельзя меняться велосипедами, потому что второй велосипед может оказаться неисправным, что может привести к падению или травме.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рядом играют совсем маленькие дети, нужно осторожно кататься рядом, потому что они могут выбежать навстречу и заставить резко тормозить.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57166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Расскажите своим детям.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Click="0" advTm="11326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Старшая группа\родительское собрание по ПДД\64675692те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786874" cy="657229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20155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статистике 57% детей в возрасте 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от 7 до 14 лет погибают в результате дорожно-транспортных происшествий.  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Из более 25 % происшествий связаны с пренебрежением правил безопасного движения на велосипеде.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</p:spTree>
  </p:cSld>
  <p:clrMapOvr>
    <a:masterClrMapping/>
  </p:clrMapOvr>
  <p:transition spd="med" advClick="0" advTm="10467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00042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велосипед?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14422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Велосипед – колесное транспортное средство, приводимое в движение при помощи педалей или рукояток.</a:t>
            </a:r>
            <a:endParaRPr lang="ru-RU" sz="3200" dirty="0"/>
          </a:p>
        </p:txBody>
      </p:sp>
      <p:pic>
        <p:nvPicPr>
          <p:cNvPr id="5" name="Picture 2" descr="http://z-bike.com.ua/images/detailed/2/SKDU-28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000372"/>
            <a:ext cx="5357850" cy="335758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54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Движение велосипедистов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 7 лет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возможно только по тротуарам, пешеходным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велопешеходным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дорожкам, строго в сопровождении взрослых. Движение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велосипедистов в возрасте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от 7 до 14 лет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возможно только по тротуарам, пешеходным, велосипедным дорожкам,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также в пределах пешеходных зон.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им запрещено ездить по велосипедным полосам, проезжей части и обочине.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(пункт 6.1 ПДД)</a:t>
            </a:r>
          </a:p>
        </p:txBody>
      </p:sp>
    </p:spTree>
  </p:cSld>
  <p:clrMapOvr>
    <a:masterClrMapping/>
  </p:clrMapOvr>
  <p:transition spd="med" advClick="0" advTm="14477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43956" cy="50004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543956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звуковым сигналом, светоотражателями : 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спереди — белого цвета, 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по бокам — оранжевого, 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сзади — красного.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Для езды в темное время суток необходимы фары.</a:t>
            </a:r>
          </a:p>
          <a:p>
            <a:pPr>
              <a:buNone/>
            </a:pPr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(пункт 6.2-6.3 ПДД)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Book Antiqua" pitchFamily="18" charset="0"/>
                <a:cs typeface="Times New Roman" pitchFamily="18" charset="0"/>
              </a:rPr>
              <a:t>Экипировка маленького велосипедиста</a:t>
            </a:r>
            <a:r>
              <a:rPr lang="ru-RU" sz="2800" b="1" dirty="0" smtClean="0">
                <a:latin typeface="Book Antiqua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Book Antiqua" pitchFamily="18" charset="0"/>
              </a:rPr>
              <a:t> </a:t>
            </a:r>
          </a:p>
          <a:p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шлем,</a:t>
            </a:r>
          </a:p>
          <a:p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светоотражающий жилет или одежда со светоотражающими элементам,</a:t>
            </a:r>
          </a:p>
          <a:p>
            <a:r>
              <a:rPr lang="ru-RU" sz="2800" dirty="0" smtClean="0">
                <a:latin typeface="Book Antiqua" pitchFamily="18" charset="0"/>
                <a:cs typeface="Times New Roman" pitchFamily="18" charset="0"/>
              </a:rPr>
              <a:t>наколенники и налокотники</a:t>
            </a:r>
            <a:r>
              <a:rPr lang="ru-RU" sz="2800" dirty="0" smtClean="0">
                <a:latin typeface="Book Antiqua" pitchFamily="18" charset="0"/>
              </a:rPr>
              <a:t> .</a:t>
            </a:r>
          </a:p>
          <a:p>
            <a:pPr>
              <a:buNone/>
            </a:pP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42853"/>
            <a:ext cx="8501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Велосипед должен быть оборудован: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</p:spTree>
  </p:cSld>
  <p:clrMapOvr>
    <a:masterClrMapping/>
  </p:clrMapOvr>
  <p:transition spd="med" advClick="0" advTm="11497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upilotta.ru/upload/medialibrary/9d9/9d9438f2b95b448b05c077962931d9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64399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2277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Прежде чем выезжать на прогулку на велосипеде, дома необходимо проверить, горят ли фары, работают ли тормоза, слышно ли звонок и достаточное ли давление в шинах.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 состояния и своевременной проверки этих вещей зависит жизнь велосипедиста.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2777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42853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езде на велосипеде детям категорически запрещается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(пункт 6.7 ПДД)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357298"/>
            <a:ext cx="88583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Ездить без шлема;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Ездить на неисправном транспортном средстве;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Возить пассажиров на багажнике или на раме;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Ездить на велосипеде без рук, или держать транспортное средство одной рукой, или убрав ноги с педалей;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Превышать скоростной режим;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Ездить в темное время суток без взрослых.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2573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14290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Расскажите своим детям.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928670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Кататься на велосипеде можно только в определенной близости от дома.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Чтобы перейти дорогу – необходимо воспользоваться пешеходным переходами . Идти пешком, поддерживая велосипед за руль.</a:t>
            </a:r>
          </a:p>
          <a:p>
            <a:pPr>
              <a:buFont typeface="Wingdings" pitchFamily="2" charset="2"/>
              <a:buChar char="q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Необходимо обязательно смотреть по сторонам или на светофор. </a:t>
            </a:r>
          </a:p>
        </p:txBody>
      </p:sp>
    </p:spTree>
  </p:cSld>
  <p:clrMapOvr>
    <a:masterClrMapping/>
  </p:clrMapOvr>
  <p:transition spd="med" advClick="0" advTm="10732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</TotalTime>
  <Words>257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Встреча с родителями по профилактике дорожно-транспортного травматизма среди дошкольников на тему:</vt:lpstr>
      <vt:lpstr>По статистике 57% детей в возрасте   от 7 до 14 лет погибают в результате дорожно-транспортных происшествий.     Из более 25 % происшествий связаны с пренебрежением правил безопасного движения на велосипеде. </vt:lpstr>
      <vt:lpstr>Слайд 3</vt:lpstr>
      <vt:lpstr>Слайд 4</vt:lpstr>
      <vt:lpstr> 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 с родителями по профилактике дорожно-транспортного травматизма среди дошкольников на тему:</dc:title>
  <cp:lastModifiedBy>User</cp:lastModifiedBy>
  <cp:revision>12</cp:revision>
  <dcterms:modified xsi:type="dcterms:W3CDTF">2018-08-29T07:38:51Z</dcterms:modified>
</cp:coreProperties>
</file>