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89750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День птиц\эмблем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643446"/>
            <a:ext cx="2143108" cy="20639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Bookman Old Style" pitchFamily="18" charset="0"/>
              </a:rPr>
              <a:t>Птица 2019 года-</a:t>
            </a:r>
            <a:br>
              <a:rPr lang="ru-RU" sz="4800" b="1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4800" b="1" dirty="0" smtClean="0">
                <a:solidFill>
                  <a:srgbClr val="0070C0"/>
                </a:solidFill>
                <a:latin typeface="Bookman Old Style" pitchFamily="18" charset="0"/>
              </a:rPr>
              <a:t>горлица обыкновенная</a:t>
            </a:r>
            <a:endParaRPr lang="ru-RU" sz="48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F:\День птиц\t1547333351a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500174"/>
            <a:ext cx="6643732" cy="4982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Описание</a:t>
            </a:r>
            <a:b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http://nphvalynskiy.ru/artimg/images/%D0%93%D0%BE%D1%80%D0%BB%D0%B8%D1%86%D0%B0%20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571480"/>
            <a:ext cx="6072230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4367575"/>
            <a:ext cx="9144000" cy="249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Обыкновенная 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горлица достигает размеров от 26 до 29 см и весит около 300 г.</a:t>
            </a:r>
          </a:p>
          <a:p>
            <a:pPr>
              <a:lnSpc>
                <a:spcPts val="1700"/>
              </a:lnSpc>
            </a:pP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Голова у неё серо-голубого цвета, глаза красные, спина коричнево-бурая, на крыльях и спине расположен крупный черно-охристый орнамент в виде чешуек, на шее есть горизонтальные черные и белые полоски, клюв серого цвета, зоб, грудь и верхняя часть живота розово-серого цвета. На длинном хвосте расположена белая полоса. Ноги кирпично-красного цвета. </a:t>
            </a:r>
          </a:p>
          <a:p>
            <a:pPr>
              <a:lnSpc>
                <a:spcPts val="1700"/>
              </a:lnSpc>
            </a:pP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 Легко узнать обыкновенную горлицу по параллельным чередующимся черным и белым полоскам по бокам шеи. </a:t>
            </a:r>
          </a:p>
          <a:p>
            <a:pPr>
              <a:lnSpc>
                <a:spcPts val="1700"/>
              </a:lnSpc>
            </a:pP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Самцы и самки горлицы обыкновенной выглядят одинаково.</a:t>
            </a:r>
          </a:p>
          <a:p>
            <a:pPr>
              <a:lnSpc>
                <a:spcPts val="1700"/>
              </a:lnSpc>
            </a:pP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Звук, издаваемый обыкновенной горлицей, звучит как «</a:t>
            </a:r>
            <a:r>
              <a:rPr lang="ru-RU" dirty="0" err="1" smtClean="0">
                <a:solidFill>
                  <a:srgbClr val="002060"/>
                </a:solidFill>
                <a:latin typeface="Bookman Old Style" pitchFamily="18" charset="0"/>
              </a:rPr>
              <a:t>турр-турр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».</a:t>
            </a:r>
            <a:endParaRPr lang="ru-RU" sz="20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Распространение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http://nphvalynskiy.ru/artimg/images/%D0%93%D0%9E%D0%A0%D0%98%D0%9B%D0%98%D0%A6%D0%90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8"/>
            <a:ext cx="7286676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58" y="4929198"/>
            <a:ext cx="8143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Распространена обыкновенная горлица в Северной Африке, почти во всей Европе, за исключением Скандинавии и Ирландии, в Западной и Центральной Азии.</a:t>
            </a:r>
          </a:p>
          <a:p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Птица перелетная, на зимовку отправляется в центральные области Африки и на юго-запад Аравийского полуострова - к югу от Сахары.</a:t>
            </a: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Образ жизни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http://nphvalynskiy.ru/artimg/images/%D0%93%D0%BE%D1%80%D0%BB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857232"/>
            <a:ext cx="5500726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5000636"/>
            <a:ext cx="87868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Д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ля 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жизни предпочитает сады и сухие, светлые части леса. Любит селиться в сельской местности, лесополосах, пойменных лесах. Обязательно наличие водоёма недалёко от гнезда – птица часто 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пьет. Она  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пуглива и 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осторожна. 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 </a:t>
            </a:r>
          </a:p>
          <a:p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У горлиц много врагов: хищные птицы охотятся на взрослых особей; кошки, белки, сороки и сойки разоряют гнёзда и поедают птенцов.</a:t>
            </a: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74638"/>
            <a:ext cx="4500594" cy="5825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Питание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4572008"/>
            <a:ext cx="8786874" cy="2114551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002060"/>
                </a:solidFill>
                <a:latin typeface="Bookman Old Style" pitchFamily="18" charset="0"/>
              </a:rPr>
              <a:t>Обыкновенная горлица - растительноядная птица. В первую половину лета основным кормом ей служат семена самых различных диких растений, собираемые на лугах, выгонах, по берегам рек и т. п. Во вторую половину лета она посещает убранные хлебные поля, где собирает опавшие на землю зерна. Предпочитает зерна пшеницы, проса, гречихи. Она нуждается в воде и регулярно летает на водопой после утренней кормежки, а иногда и вечером.</a:t>
            </a:r>
          </a:p>
          <a:p>
            <a:endParaRPr lang="ru-RU" sz="18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5" name="Содержимое 4" descr="t1547333351ad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00100" y="714356"/>
            <a:ext cx="6786610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Размножение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85784" y="785794"/>
            <a:ext cx="4572032" cy="4572032"/>
          </a:xfrm>
        </p:spPr>
        <p:txBody>
          <a:bodyPr>
            <a:noAutofit/>
          </a:bodyPr>
          <a:lstStyle/>
          <a:p>
            <a:pPr>
              <a:lnSpc>
                <a:spcPts val="1400"/>
              </a:lnSpc>
            </a:pP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Горлицы, как и все дикие голуби, создают пару на всю жизнь. Период размножения наступает в 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марте-апреле. Любимое 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место для гнездования — ветки деревьев и кустарник. Но гнездо горлицы можно обнаружить и на фонарных и электрических столбах, скатах крыш, карнизах, 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балконах. В 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строительстве дома для потомства участвуют обе птицы: самец приносит веточки, сухую траву, корешки растений и листья, а будущая мама вьет гнездо. 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Оно 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плоское, производит впечатление непрочной конструкции, просвечивается, если смотреть на него снизу. Но на деле гнездо горлиц оказывается долговечной и надёжной конструкцией, о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дин 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и тот же «дом» пара использует на протяжении длительного времени, и он становится прочнее с каждой кладкой, так как цементируется помётом птенцов.</a:t>
            </a:r>
          </a:p>
          <a:p>
            <a:pPr>
              <a:lnSpc>
                <a:spcPts val="1400"/>
              </a:lnSpc>
            </a:pP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После 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того, как строительство завершается, самка откладывает 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2 яйца и высиживает 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их в течение 14 дней. Яйца белого цвета правильной овальной 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формы. 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Днём партнер периодически сменяет даму на кладке и даёт ей возможность поесть и полетать. Через 2 недели на свет 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появляются птенцы. 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Маленькие горлицы покрыты светло-жёлтым жёстким пухом, клюв сине-серого цвета с желтоватым кончиком, лапы серовато-синие.</a:t>
            </a:r>
          </a:p>
          <a:p>
            <a:endParaRPr lang="ru-RU" sz="1200" dirty="0"/>
          </a:p>
        </p:txBody>
      </p:sp>
      <p:pic>
        <p:nvPicPr>
          <p:cNvPr id="2050" name="Picture 2" descr="F:\День птиц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357562"/>
            <a:ext cx="2897848" cy="23764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F:\День птиц\img2щ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141195"/>
            <a:ext cx="3071802" cy="27168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vyahir_07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214810" y="571480"/>
            <a:ext cx="4784260" cy="3214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День птиц\Снимок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338" y="19050"/>
            <a:ext cx="9210676" cy="6819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439</Words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Птица 2019 года- горлица обыкновенная</vt:lpstr>
      <vt:lpstr>Описание </vt:lpstr>
      <vt:lpstr>Распространение</vt:lpstr>
      <vt:lpstr>Образ жизни</vt:lpstr>
      <vt:lpstr>Питание</vt:lpstr>
      <vt:lpstr>Размножение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Птица 2019 года- горлица обыкновенная</dc:title>
  <cp:lastModifiedBy>Admin</cp:lastModifiedBy>
  <cp:revision>10</cp:revision>
  <dcterms:modified xsi:type="dcterms:W3CDTF">2019-03-29T18:06:52Z</dcterms:modified>
</cp:coreProperties>
</file>