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Детского сада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вредилусы»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Автор: воспитатель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Ахмедзянова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Н.П.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692696"/>
            <a:ext cx="7251412" cy="54006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546862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Пользователь</cp:lastModifiedBy>
  <cp:revision>55</cp:revision>
  <dcterms:created xsi:type="dcterms:W3CDTF">2014-04-06T18:50:47Z</dcterms:created>
  <dcterms:modified xsi:type="dcterms:W3CDTF">2020-04-21T11:05:30Z</dcterms:modified>
</cp:coreProperties>
</file>