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4" r:id="rId3"/>
    <p:sldId id="275" r:id="rId4"/>
    <p:sldId id="276" r:id="rId5"/>
    <p:sldId id="277" r:id="rId6"/>
    <p:sldId id="278" r:id="rId7"/>
    <p:sldId id="271" r:id="rId8"/>
    <p:sldId id="273" r:id="rId9"/>
    <p:sldId id="27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>
        <p:scale>
          <a:sx n="90" d="100"/>
          <a:sy n="90" d="100"/>
        </p:scale>
        <p:origin x="234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577B-3933-46A6-9D4B-02D8D9C1C197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DE93C-1C25-4C66-B2EF-1D7100C63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7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DE93C-1C25-4C66-B2EF-1D7100C632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8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DE93C-1C25-4C66-B2EF-1D7100C632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7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71601" y="2132856"/>
            <a:ext cx="7200800" cy="2169532"/>
            <a:chOff x="1115616" y="2146448"/>
            <a:chExt cx="7165477" cy="27074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317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04515" y="4393015"/>
              <a:ext cx="5084704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80154" y="851314"/>
            <a:ext cx="4322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«Визитная карточка»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00" y="1942052"/>
            <a:ext cx="2928142" cy="29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313516"/>
            <a:ext cx="4211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41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 eaLnBrk="0" fontAlgn="base" hangingPunct="0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462" y="1480386"/>
            <a:ext cx="603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Васькина Надежда Владимировна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1588" y="4972526"/>
            <a:ext cx="611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девиз:  «Поделись  улыбкою своей, и она к тебе не раз еще вернется!»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83152" cy="706090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5328592"/>
          </a:xfrm>
        </p:spPr>
        <p:txBody>
          <a:bodyPr/>
          <a:lstStyle/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Антипина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Театрализованная деятельность в детском саду.-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2003.</a:t>
            </a: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Буренина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 Театр всевозможного.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Санкт-Петербург, 2002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95000"/>
            </a:pP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Гульянц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 К., </a:t>
            </a: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Базик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Я. Что можно сделать из природного материала: Кн. для воспитателя дет. сада. - 2-е изд., </a:t>
            </a: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Москва: Просвещение, 1991. -175 с.</a:t>
            </a:r>
          </a:p>
          <a:p>
            <a:pPr>
              <a:buSzPct val="95000"/>
            </a:pP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Давидчук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Развитие у дошкольников конструктивного творчества. -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1986.</a:t>
            </a: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Т.Н. Развитие детей от 4 до 7 лет в театрализованной деятельности //Ребенок в детском саду. – 2001. - N2. </a:t>
            </a: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Театр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театрализованные игры в детском саду//</a:t>
            </a:r>
            <a:r>
              <a:rPr lang="ru-RU" sz="13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Дошк.восп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2005.- N4. </a:t>
            </a: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С.А., Куликова Т.А. Дошкольная педагогика.-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Академия,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Конструирование и ручной труд в детском саду. -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1990. - 158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Н.Д. «Театрализованные занятия в детском саду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– Москва: ТЦ Сфера, 2009. – 128с.</a:t>
            </a: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Новикова, И.В.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природных материалов в детском саду / И.В. Новикова; </a:t>
            </a:r>
            <a:r>
              <a:rPr lang="ru-RU" sz="13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Е.А. Афоничева.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Ярославль: Академия развития, 2009.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-96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 ил.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сад: день за днем. В помощь воспитателям и родителям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SzPct val="95000"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Чумакова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Организация работы с природным материалом. // </a:t>
            </a:r>
            <a:r>
              <a:rPr lang="ru-RU" sz="13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воспитание. - 1984. - № 9 - с. 17.</a:t>
            </a:r>
          </a:p>
          <a:p>
            <a:pPr marL="0" indent="0">
              <a:buClr>
                <a:srgbClr val="0BD0D9"/>
              </a:buClr>
              <a:buSzPct val="95000"/>
              <a:buNone/>
            </a:pP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SzPct val="95000"/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http://maam.ru/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"</a:t>
            </a:r>
            <a:r>
              <a:rPr lang="ru-RU" sz="1350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Маам.ру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"- сайт для воспитателей детского сада. </a:t>
            </a:r>
          </a:p>
          <a:p>
            <a:pPr>
              <a:buSzPct val="95000"/>
            </a:pPr>
            <a:r>
              <a:rPr lang="en-US" sz="135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http://dohcolonok.ru/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"Дошколенок"- сайт для воспитателей детского сада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9184" y="162880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yandex-sans"/>
            </a:endParaRPr>
          </a:p>
        </p:txBody>
      </p:sp>
    </p:spTree>
    <p:extLst>
      <p:ext uri="{BB962C8B-B14F-4D97-AF65-F5344CB8AC3E}">
        <p14:creationId xmlns:p14="http://schemas.microsoft.com/office/powerpoint/2010/main" val="24573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80728"/>
            <a:ext cx="5050904" cy="72008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Фитодизайн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театрализованной деятельности»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93" y="3933056"/>
            <a:ext cx="140034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vatars.mds.yandex.net/get-pdb/49816/92e6759b-a4b6-4037-88cb-975638876af8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075384" cy="14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88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личного вклада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в развитие образования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97159"/>
            <a:ext cx="75608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Научно-исследовательские: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Методологической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основой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являются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идеи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 А. Макаренко. Он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придавал огромное значение эстетическому воспитанию, художественному развитию воспитанников. Он неоднократно отмечал, что дети должны быть активными участниками создания красивого в жизни, потому что, изменяя действительность, «по законам красоты», человек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преображается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изучение опыта работы коллег-воспитателей, педагогов, специалистов; создание  проекта «Фитодизайн  в театрализованной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Организационно-педагогические: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проведение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мастер-класса для педагогов с целью знакомства с одним из направлений флористики –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фитодизайном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, и использование его в театрализованной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деятельности. 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715" y="826191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личного вклада педагога в развитие образования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500" y="1916832"/>
            <a:ext cx="7488832" cy="401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На сегодняшний день активно обращается внимание на новое направление художественного воспитания детей дошкольного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возраста -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детский дизайн, который дает широкий простор детскому творчеству. Актуальность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определяется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тем, что закрепление шаблонов в творчестве ребенка представляет для него большую опасность, поэтому необходимо разрушать застывшие шаблоны и вводить новые виды деятельности, способствующие стимулированию собственного творчества ребенка.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6732" y="692696"/>
            <a:ext cx="581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педагогической деятельности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46803"/>
            <a:ext cx="7416824" cy="514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4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54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условий для развития творческого потенциала дошкольников посредством работы с природным материалом и использование его в театрализованной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научить использовать качества и особенности природного материала для максимальной выразительности художественного образа в театрализованной деятельности;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развивать воображение, познавательную, практическую и творческую активность, эстетическое восприятие окружающего мира;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воспитать эмоционально-чувственный взгляд на мир; бережное отношение к природе.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54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4"/>
            <a:ext cx="574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75" y="148478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407384" cy="15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40685"/>
            <a:ext cx="2093979" cy="1570484"/>
          </a:xfrm>
          <a:prstGeom prst="rect">
            <a:avLst/>
          </a:prstGeom>
        </p:spPr>
      </p:pic>
      <p:pic>
        <p:nvPicPr>
          <p:cNvPr id="6" name="Picture 2" descr="http://active-mama.com/wp-content/uploads/2011/07/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86" y="3393404"/>
            <a:ext cx="2539008" cy="16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3030" y="1399984"/>
            <a:ext cx="7299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Определение возможности использования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элементов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фитодизайна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театрализованной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деятельности детей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возраста.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98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16824" cy="864096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вклад воспитателя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  <a:endParaRPr lang="ru-RU" sz="9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988841"/>
            <a:ext cx="7139136" cy="3528392"/>
          </a:xfrm>
        </p:spPr>
        <p:txBody>
          <a:bodyPr/>
          <a:lstStyle/>
          <a:p>
            <a:pPr lvl="0" algn="just">
              <a:spcBef>
                <a:spcPts val="800"/>
              </a:spcBef>
              <a:buSzPct val="95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«Фитодизайн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Разработка проекта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«Мастерская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Лесовичка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764704"/>
            <a:ext cx="7776864" cy="86409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Транслируемость практических достижений профессиональной деятельности</a:t>
            </a:r>
            <a:endParaRPr lang="ru-RU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3747" y="220486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800"/>
              </a:spcBef>
              <a:spcAft>
                <a:spcPct val="0"/>
              </a:spcAft>
              <a:buSzPct val="95000"/>
            </a:pP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0665" y="1700808"/>
            <a:ext cx="728696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уровне ДОУ: 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Итог работы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самообразованию по теме «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Театрализованная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деятельность как средство формирования связной речи у дошкольников».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Мастер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класс «Театрализованная деятельность как одна из форм работы с родителями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Выставки поделок из природного материала, созданные руками детей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648072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работы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200800" cy="4104456"/>
          </a:xfrm>
        </p:spPr>
        <p:txBody>
          <a:bodyPr/>
          <a:lstStyle/>
          <a:p>
            <a:pPr marL="8001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продолжить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работу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элементов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фитодизайна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театрализованной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 детей дошкольного возраста.</a:t>
            </a:r>
          </a:p>
          <a:p>
            <a:pPr marL="8001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организовать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работу с родителями воспитанников по привлечению сбора природного материала и совместных работ с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детьми;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методическое пособие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algn="just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646</Words>
  <Application>Microsoft Office PowerPoint</Application>
  <PresentationFormat>Экран (4:3)</PresentationFormat>
  <Paragraphs>53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Презентация PowerPoint</vt:lpstr>
      <vt:lpstr>Тема презентации  «Фитодизайн в театрализованной деятельности»    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вклад воспитателя  в развитие образования</vt:lpstr>
      <vt:lpstr>Презентация PowerPoint</vt:lpstr>
      <vt:lpstr>Перспективы работы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днс</cp:lastModifiedBy>
  <cp:revision>93</cp:revision>
  <dcterms:created xsi:type="dcterms:W3CDTF">2014-07-06T18:18:01Z</dcterms:created>
  <dcterms:modified xsi:type="dcterms:W3CDTF">2018-10-14T18:04:42Z</dcterms:modified>
</cp:coreProperties>
</file>