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15A8-6CD0-402E-A0C0-5D84E0F2E389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1704E-61C9-492B-B367-4FD7886E6B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если ребенок не боится громких звуков, а вид сверкающей молнии кажется ему завораживающим, стоит четко объяснить, какую опасность таит молния для людей на открытом пространстве, и почему необходимо переждать непогоду в закрытом помещении подальше от окон и дверей.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Хорошо, если у ребенка есть свой рюкзак, а в нем бутылка с водой, которую можно наполнить. При активных играх нужно напоминать о питье каждые 15-20 минут, а в особенно жаркие дни нелишним будет распылять на тело термальную или обыкновенную воду из пульверизатора. Желательно, чтобы выходя из дома с детьми, родители держали в сумке стандартный летний набор: вода, солнцезащитный крем, мини-аптечка, головной убор и не портящиеся закуски. Так, имея под рукой предметы на случай необходимости, взрослые и дети смогут расслабиться и получать удовольствие от самого активного и солнечного времени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Лето – самое подходящее время, чтобы вместе с детьми изучить названия растений, ягод и плодов. На помощь придут энциклопедии, информация из интернета и ваши собственные знания. Если у вас есть сад, постарайтесь, чтобы в нем не росло ничего ядовитого: малыши могут просто забыть, что красивые оранжево-красные ягоды ландыша или бузину ни в коем случае есть нельзя. Поэтому лучше, если их просто не будет на участке. В любом случае установите правило: ничто незнакомое в рот не брать.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ботаники, летом наглядно можно изучать и зоологию. Поговорите о том, почему не нужно размахивать руками, если рядом летает оса. Почему лучше не пользоваться резко пахнущим мылом или детской косметикой с сильными ароматами, чтобы не привлекать насекомых сладкими запахами. Что сделать, если все-таки укусила пчела. Для защиты от опасных насекомых выберите репеллент с натуральными компонентами, разрешенный для детей, и наносите его самостоятельно в соответствии с инструкцией.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Стоит, как можно раньше познакомить ребенка с солнцезащитным кремом и объяснить, для чего и как часто им пользоваться. И даже с учетом нанесенного крема нужно не забывать про головной убор и зонт для пляжных игр, а также о том, что необходимо чередовать время пребывания на солнце с играми в тени. Расскажите о периодах самого активного солнца (с 10-00 до 17-00) и объясните, что если ребенок чувствует, как ему начало щипать кожу, нужно сразу же уйти в тень.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если ребенок уверенно плавает или одет в специальные нарукавники, жилет и круг, обязательно будьте рядом внимательным наблюдателем и не упускайте его из виду. Так вы сможете видеть, что ребенок плавает в специально отведенном, неглубоком месте и контролировать потенциально опасные игры, которыми дети могут увлекаться в воде.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Покупка велосипеда, роликов или скейтборда должна сопровождаться покупкой шлема и прочей защиты от травм. А надевание такого снаряжения пусть станет обязательным правилом, неважно, одну минуту ехать до нужного места или двадцать.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 посадить ребенка на качели, взрослому необходимо убедиться, что крепления прочные, а сиденье гладкое, без зазубрин и торчащих гвоздей. Аттракционы в парках необходимо выбирать в соответствии с рекомендованным правилами возрастом, напоминать детям о пристегивании и аккуратном поведении во время катания. Во время прыжков маленького ребенка на батуте, взрослому нужно находиться рядом и не разрешать кувырки или прыжки нескольких детей на батуте одновременно. Также нужно объяснить ребенку, что на солнце металлические части игровых конструкций могут сильно нагреваться и, прежде чем съезжать с горки, нужно убедиться, не горяча ли ее поверхность.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овощи, фрукты и ягоды. Чтобы избежать инфекций и "болезней немытых рук", летом необходимо чаще напоминать детям о простых правилах гигиены, а также иметь с собой влажные салфетки на случай, если рядом не окажется воды. Также летом нужно тщательно следить за скоропортящимися продуктами и не хранить их при комнатной температуре.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жаркой погоды стоит выбирать одежду из натуральных тканей – "дышащую" и свободную. Поговорите о том, почему в лес лучше надевать одежду с длинными рукавами, брюки и закрытую обувь, и как это может защитить от укусов насекомых. Обратите внимание на то, как одет ребенок, играющий на детской площадке: опасными элементами одежды считаются тесемки на футболках и платьях и особенно шнурки, продетые в капюшоны кофт, так как они могут зацепиться за игровое оборудование.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A1D27E-1F12-4541-B9AE-331EEA59B3D7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cs typeface="Aparajita" pitchFamily="34" charset="0"/>
              </a:rPr>
              <a:t>10 правил </a:t>
            </a:r>
            <a:r>
              <a:rPr lang="ru-RU" i="1" dirty="0" smtClean="0">
                <a:solidFill>
                  <a:srgbClr val="0033CC"/>
                </a:solidFill>
                <a:cs typeface="Aparajita" pitchFamily="34" charset="0"/>
              </a:rPr>
              <a:t/>
            </a:r>
            <a:br>
              <a:rPr lang="ru-RU" i="1" dirty="0" smtClean="0">
                <a:solidFill>
                  <a:srgbClr val="0033CC"/>
                </a:solidFill>
                <a:cs typeface="Aparajita" pitchFamily="34" charset="0"/>
              </a:rPr>
            </a:br>
            <a:r>
              <a:rPr lang="ru-RU" i="1" dirty="0" smtClean="0">
                <a:solidFill>
                  <a:srgbClr val="0033CC"/>
                </a:solidFill>
                <a:cs typeface="Aparajita" pitchFamily="34" charset="0"/>
              </a:rPr>
              <a:t>Безопасного лета</a:t>
            </a:r>
            <a:endParaRPr lang="ru-RU" i="1" dirty="0">
              <a:solidFill>
                <a:srgbClr val="0033CC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87" y="923773"/>
            <a:ext cx="5843609" cy="5380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Одеваться по погоде и ситуации. </a:t>
            </a:r>
            <a:endParaRPr lang="ru-RU" dirty="0"/>
          </a:p>
        </p:txBody>
      </p:sp>
      <p:pic>
        <p:nvPicPr>
          <p:cNvPr id="4" name="Содержимое 3" descr="виф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285992"/>
            <a:ext cx="3971942" cy="2975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 грозе и молнии найти безопасное укрытие. </a:t>
            </a:r>
            <a:endParaRPr lang="ru-RU" dirty="0"/>
          </a:p>
        </p:txBody>
      </p:sp>
      <p:pic>
        <p:nvPicPr>
          <p:cNvPr id="4" name="Содержимое 3" descr="ямы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2428868"/>
            <a:ext cx="3378336" cy="2530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Пить достаточно воды. </a:t>
            </a:r>
            <a:endParaRPr lang="ru-RU" dirty="0"/>
          </a:p>
        </p:txBody>
      </p:sp>
      <p:pic>
        <p:nvPicPr>
          <p:cNvPr id="4" name="Содержимое 3" descr="виы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2428868"/>
            <a:ext cx="3473709" cy="2601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не забывать улыбаться))))</a:t>
            </a:r>
            <a:endParaRPr lang="ru-RU" dirty="0"/>
          </a:p>
        </p:txBody>
      </p:sp>
      <p:pic>
        <p:nvPicPr>
          <p:cNvPr id="4" name="Содержимое 3" descr="sd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692468" cy="3122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Впереди долгожданное тепло и каникулы, а значит, большую часть времени дети будут проводить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детям: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всё, что привлекательно является съедобным!</a:t>
            </a:r>
            <a:endParaRPr lang="ru-RU" dirty="0"/>
          </a:p>
        </p:txBody>
      </p:sp>
      <p:pic>
        <p:nvPicPr>
          <p:cNvPr id="4" name="Содержимое 3" descr="imagesA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1928802"/>
            <a:ext cx="2797607" cy="2095505"/>
          </a:xfrm>
        </p:spPr>
      </p:pic>
      <p:pic>
        <p:nvPicPr>
          <p:cNvPr id="6" name="Содержимое 5" descr="Й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29058" y="3786190"/>
            <a:ext cx="3407857" cy="2286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Осторожнее с </a:t>
            </a:r>
            <a:r>
              <a:rPr lang="ru-RU" b="1" dirty="0" smtClean="0"/>
              <a:t>насекомыми! </a:t>
            </a:r>
            <a:endParaRPr lang="ru-RU" dirty="0"/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6375" y="2724150"/>
            <a:ext cx="1847850" cy="2476500"/>
          </a:xfrm>
        </p:spPr>
      </p:pic>
      <p:pic>
        <p:nvPicPr>
          <p:cNvPr id="6" name="Содержимое 5" descr="ФФ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3000372"/>
            <a:ext cx="2705109" cy="2028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Защищаться от </a:t>
            </a:r>
            <a:r>
              <a:rPr lang="ru-RU" b="1" dirty="0" smtClean="0"/>
              <a:t>солнца</a:t>
            </a:r>
            <a:endParaRPr lang="ru-RU" dirty="0"/>
          </a:p>
        </p:txBody>
      </p:sp>
      <p:pic>
        <p:nvPicPr>
          <p:cNvPr id="8" name="Содержимое 7" descr="ФЫПМИИР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3462" y="3124200"/>
            <a:ext cx="2733675" cy="1676400"/>
          </a:xfrm>
        </p:spPr>
      </p:pic>
      <p:pic>
        <p:nvPicPr>
          <p:cNvPr id="9" name="Содержимое 8" descr="ФЫПФУП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72125" y="3043237"/>
            <a:ext cx="2495550" cy="1838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Купаться под присмотром </a:t>
            </a:r>
            <a:r>
              <a:rPr lang="ru-RU" b="1" dirty="0" smtClean="0"/>
              <a:t>взрослого</a:t>
            </a:r>
            <a:endParaRPr lang="ru-RU" dirty="0"/>
          </a:p>
        </p:txBody>
      </p:sp>
      <p:pic>
        <p:nvPicPr>
          <p:cNvPr id="5" name="Содержимое 4" descr="SDVBA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0612" y="3090862"/>
            <a:ext cx="2619375" cy="1743075"/>
          </a:xfrm>
        </p:spPr>
      </p:pic>
      <p:pic>
        <p:nvPicPr>
          <p:cNvPr id="6" name="Содержимое 5" descr="мыя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67350" y="3119437"/>
            <a:ext cx="2705100" cy="168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Надевать защитное </a:t>
            </a:r>
            <a:r>
              <a:rPr lang="ru-RU" b="1" dirty="0" smtClean="0"/>
              <a:t>снаряжение</a:t>
            </a:r>
            <a:endParaRPr lang="ru-RU" dirty="0"/>
          </a:p>
        </p:txBody>
      </p:sp>
      <p:pic>
        <p:nvPicPr>
          <p:cNvPr id="5" name="Содержимое 4" descr="GAG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57818" y="4000504"/>
            <a:ext cx="2533650" cy="1809750"/>
          </a:xfrm>
        </p:spPr>
      </p:pic>
      <p:pic>
        <p:nvPicPr>
          <p:cNvPr id="6" name="Содержимое 5" descr="svbdsb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7224" y="2214554"/>
            <a:ext cx="3950557" cy="2628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Выбирать безопасные игровые площадки. </a:t>
            </a:r>
            <a:endParaRPr lang="ru-RU" dirty="0"/>
          </a:p>
        </p:txBody>
      </p:sp>
      <p:pic>
        <p:nvPicPr>
          <p:cNvPr id="6" name="Содержимое 5" descr="Sgvb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2071678"/>
            <a:ext cx="5048274" cy="3359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Мыть руки перед едой. </a:t>
            </a:r>
            <a:endParaRPr lang="ru-RU" dirty="0"/>
          </a:p>
        </p:txBody>
      </p:sp>
      <p:pic>
        <p:nvPicPr>
          <p:cNvPr id="6" name="Содержимое 5" descr="index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2285992"/>
            <a:ext cx="4048356" cy="2693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859</Words>
  <Application>Microsoft Office PowerPoint</Application>
  <PresentationFormat>Экран (4:3)</PresentationFormat>
  <Paragraphs>34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10 правил  Безопасного лета</vt:lpstr>
      <vt:lpstr>Слайд 2</vt:lpstr>
      <vt:lpstr>Не всё, что привлекательно является съедобным!</vt:lpstr>
      <vt:lpstr>Осторожнее с насекомыми! </vt:lpstr>
      <vt:lpstr>Защищаться от солнца</vt:lpstr>
      <vt:lpstr>Купаться под присмотром взрослого</vt:lpstr>
      <vt:lpstr>Надевать защитное снаряжение</vt:lpstr>
      <vt:lpstr>Выбирать безопасные игровые площадки. </vt:lpstr>
      <vt:lpstr>Мыть руки перед едой. </vt:lpstr>
      <vt:lpstr>Слайд 10</vt:lpstr>
      <vt:lpstr>Одеваться по погоде и ситуации. </vt:lpstr>
      <vt:lpstr>При грозе и молнии найти безопасное укрытие. </vt:lpstr>
      <vt:lpstr>Пить достаточно воды. </vt:lpstr>
      <vt:lpstr>И не забывать улыбаться))))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правил  Безопасного лета</dc:title>
  <dc:creator>Сергей-Оля</dc:creator>
  <cp:lastModifiedBy>Сергей-Оля</cp:lastModifiedBy>
  <cp:revision>5</cp:revision>
  <dcterms:created xsi:type="dcterms:W3CDTF">2015-06-12T16:13:12Z</dcterms:created>
  <dcterms:modified xsi:type="dcterms:W3CDTF">2015-06-12T17:03:19Z</dcterms:modified>
</cp:coreProperties>
</file>