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61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Стихийные бедствия природного характера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300" dirty="0" smtClean="0">
                <a:solidFill>
                  <a:srgbClr val="002060"/>
                </a:solidFill>
              </a:rPr>
              <a:t> </a:t>
            </a:r>
            <a:br>
              <a:rPr lang="ru-RU" sz="1300" dirty="0" smtClean="0">
                <a:solidFill>
                  <a:srgbClr val="002060"/>
                </a:solidFill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txt_20_112976_life_journ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9"/>
            <a:ext cx="84969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поведения людей при наводнении.</a:t>
            </a:r>
            <a:endParaRPr lang="ru-RU" sz="2800" dirty="0"/>
          </a:p>
        </p:txBody>
      </p:sp>
      <p:pic>
        <p:nvPicPr>
          <p:cNvPr id="8" name="Содержимое 7" descr="3dc1a70ebe960841306667c2090aeb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5111750" cy="510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Выбраться из воды,  не попасть в несущий поток.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Подняться на высокое место –чердак, крышу, верхние этажи.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Не терять надежды на спасение, размахивать тряпкой, чтобы заметили спасатели, ночью светить фонарем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.Если попали в воду, ухватиться за падающие предметы.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Вулканы.</a:t>
            </a:r>
            <a:endParaRPr lang="ru-RU" sz="3600" dirty="0"/>
          </a:p>
        </p:txBody>
      </p:sp>
      <p:pic>
        <p:nvPicPr>
          <p:cNvPr id="5" name="Содержимое 4" descr="вулк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620688"/>
            <a:ext cx="5111750" cy="542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Земля состоит из нескольких слоев, образованных разными горными породами. Мы живем на наружном, самом тонком слое- земная </a:t>
            </a:r>
            <a:r>
              <a:rPr lang="ru-RU" sz="1600" b="1" dirty="0" err="1" smtClean="0"/>
              <a:t>кора.А</a:t>
            </a:r>
            <a:r>
              <a:rPr lang="ru-RU" sz="1600" b="1" dirty="0" smtClean="0"/>
              <a:t> вот места, где большие плиты соприкасаются друг с другом, называются разломы и трещины.</a:t>
            </a:r>
          </a:p>
          <a:p>
            <a:r>
              <a:rPr lang="ru-RU" sz="1600" b="1" dirty="0" smtClean="0"/>
              <a:t>Иногда раскаленная магма просачивается сквозь разломы наружу. Она вытекает из жерла вулкана в виде потока и называется лавой. На воздухе лава остывает , образуя вокруг отверстия в земной коре вулканическую гору.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Пожар</a:t>
            </a:r>
            <a:endParaRPr lang="ru-RU" sz="3600" dirty="0"/>
          </a:p>
        </p:txBody>
      </p:sp>
      <p:pic>
        <p:nvPicPr>
          <p:cNvPr id="5" name="Содержимое 4" descr="lesnoj_poj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432048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Пожар- Это не случайность, а результат неправильного поведения. Нужно быть очень осторожным с огнем, внимательным, помнить об опасности, всегда соблюдать правила, и беда обойдет стороной.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поведения людей при пожаре.</a:t>
            </a:r>
            <a:endParaRPr lang="ru-RU" dirty="0"/>
          </a:p>
        </p:txBody>
      </p:sp>
      <p:pic>
        <p:nvPicPr>
          <p:cNvPr id="8" name="Рисунок 7" descr="пож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396" b="25396"/>
          <a:stretch>
            <a:fillRect/>
          </a:stretch>
        </p:blipFill>
        <p:spPr>
          <a:xfrm>
            <a:off x="1403648" y="1"/>
            <a:ext cx="6192688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31640" y="4941168"/>
            <a:ext cx="6696744" cy="1728192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Если пожар небольшой, его можно затушить водой или накрыть плотным одеялом.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Нельзя тушить водой горящие электроприборы.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Если в доме много дыма, нужно низко пригнуться, прикрыть нос и рот мокрым полотенцем и двигаться к двери.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Нельзя  оставаться в помещении, где начался пожар, нужно быстро уйти и позвонить 01.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 smtClean="0"/>
              <a:t>Люди, которые тушат огонь, спасают людей и дома от пожара, называются  пожарные. У них трудная, тяжелая, но нужная людям работа. Пожарные сильные, смелые, решительные, ловкие и мужественные.</a:t>
            </a:r>
            <a:endParaRPr lang="ru-RU" sz="2400" b="1" dirty="0"/>
          </a:p>
        </p:txBody>
      </p:sp>
      <p:pic>
        <p:nvPicPr>
          <p:cNvPr id="8" name="Содержимое 7" descr="1304085227_01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381642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пож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51860"/>
            <a:ext cx="3826768" cy="395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Работа спасателей.</a:t>
            </a:r>
            <a:endParaRPr lang="ru-RU" dirty="0"/>
          </a:p>
        </p:txBody>
      </p:sp>
      <p:pic>
        <p:nvPicPr>
          <p:cNvPr id="8" name="Содержимое 7" descr="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3826768" cy="352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3077_ma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826768" cy="344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l-disa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41682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000" b="1" dirty="0" smtClean="0"/>
              <a:t>Землетрясение – это быстрое движение земной коры, вызванное толчками снизу. Мы живем в разных домах. Это деревянные, кирпичные, бревенчатые или панельные. Более устойчивые дома при подземных толчках- деревянные.</a:t>
            </a:r>
            <a:br>
              <a:rPr lang="ru-RU" sz="2000" b="1" dirty="0" smtClean="0"/>
            </a:br>
            <a:r>
              <a:rPr lang="ru-RU" sz="2000" b="1" dirty="0" smtClean="0"/>
              <a:t>Самые безопасные места в доме при землетрясении: углы пересечения капитальных стен, дверные проемы, санузлы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6" name="Содержимое 5" descr="640.PICT6048_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0"/>
            <a:ext cx="4038600" cy="386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Chile_Earthquake_421978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5634"/>
            <a:ext cx="4038600" cy="386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Правила поведения людей, если землетрясение  застало дома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Содержимое 4" descr="monstras.lt_2011-sendai-earthquake-and-tsunami-100-foto_93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6550" y="273050"/>
            <a:ext cx="4608750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Отключить газ, электричество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Дойти до безопасного места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Защитить голову от падающих предметов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Не 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пользоваться</a:t>
            </a:r>
            <a:r>
              <a:rPr lang="ru-RU" sz="1800" b="1" dirty="0" smtClean="0"/>
              <a:t> лифтом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Не прятаться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Успокоиться самим и успокоить других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Не пытаться покинуть здание до окончания подземных толчков,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Не стоять возле окон, зеркал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людей, если землетрясение застало на улице.</a:t>
            </a:r>
            <a:endParaRPr lang="ru-RU" dirty="0"/>
          </a:p>
        </p:txBody>
      </p:sp>
      <p:pic>
        <p:nvPicPr>
          <p:cNvPr id="8" name="Содержимое 7" descr="73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2030"/>
            <a:ext cx="5111750" cy="395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Отойти на открытое место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Не стоять под мостом, козырьками домов, электропроводами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Не возвращаться в дом, пока землетрясение не закончится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Выйти из машины, если ты в ней находишься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/>
              <a:t>Ураган – это очень сильный ветер, скорость которого больше, чем у мчащегося автомобиля.</a:t>
            </a:r>
            <a:br>
              <a:rPr lang="ru-RU" sz="2000" b="1" dirty="0" smtClean="0"/>
            </a:br>
            <a:r>
              <a:rPr lang="ru-RU" sz="2000" b="1" dirty="0" smtClean="0"/>
              <a:t>Смерч- сильный ветер, в виде вращающего столба.</a:t>
            </a:r>
            <a:endParaRPr lang="ru-RU" sz="2000" b="1" dirty="0"/>
          </a:p>
        </p:txBody>
      </p:sp>
      <p:pic>
        <p:nvPicPr>
          <p:cNvPr id="8" name="Содержимое 7" descr="смер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82676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смерч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388843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Правила поведения людей при урагане</a:t>
            </a:r>
            <a:endParaRPr lang="ru-RU" sz="2400" dirty="0"/>
          </a:p>
        </p:txBody>
      </p:sp>
      <p:pic>
        <p:nvPicPr>
          <p:cNvPr id="8" name="Содержимое 7" descr="photo_tornad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04665"/>
            <a:ext cx="511175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Спрятаться в надежное укрытие(подвал, погреб, под мост)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Защитить глаза, нос, рот от песка и земли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Если едете на машине, остановиться, но из машины не  выходить , плотнее закрыть двери и окна. Не прятаться под деревьями, электрическими проводами.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Если ураган застиг людей во время прогулки в лесу, надо укрыться в овраге, прижаться к земле.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/>
              <a:t>НАВОДНЕНИЕ можно предвидеть, но избежать нельзя. Жителей, которые попадают в зону затопления, заранее предупреждают об опасности. О приближающемся наводнении люди узнают из сообщений по радио, телевидению, звучит сирена или гудок машин.</a:t>
            </a:r>
            <a:endParaRPr lang="ru-RU" sz="2400" b="1" dirty="0"/>
          </a:p>
        </p:txBody>
      </p:sp>
      <p:pic>
        <p:nvPicPr>
          <p:cNvPr id="8" name="Содержимое 7" descr="uragan-sendi-2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038600" cy="3700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22-2603s0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0"/>
            <a:ext cx="4038600" cy="372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Стихийные бедствия природного характера   </vt:lpstr>
      <vt:lpstr>Слайд 2</vt:lpstr>
      <vt:lpstr>Слайд 3</vt:lpstr>
      <vt:lpstr>Землетрясение – это быстрое движение земной коры, вызванное толчками снизу. Мы живем в разных домах. Это деревянные, кирпичные, бревенчатые или панельные. Более устойчивые дома при подземных толчках- деревянные. Самые безопасные места в доме при землетрясении: углы пересечения капитальных стен, дверные проемы, санузлы.</vt:lpstr>
      <vt:lpstr>Правила поведения людей, если землетрясение  застало дома:</vt:lpstr>
      <vt:lpstr>Правила поведения людей, если землетрясение застало на улице.</vt:lpstr>
      <vt:lpstr>Ураган – это очень сильный ветер, скорость которого больше, чем у мчащегося автомобиля. Смерч- сильный ветер, в виде вращающего столба.</vt:lpstr>
      <vt:lpstr>Правила поведения людей при урагане</vt:lpstr>
      <vt:lpstr>НАВОДНЕНИЕ можно предвидеть, но избежать нельзя. Жителей, которые попадают в зону затопления, заранее предупреждают об опасности. О приближающемся наводнении люди узнают из сообщений по радио, телевидению, звучит сирена или гудок машин.</vt:lpstr>
      <vt:lpstr>Правила поведения людей при наводнении.</vt:lpstr>
      <vt:lpstr>Вулканы.</vt:lpstr>
      <vt:lpstr>Пожар</vt:lpstr>
      <vt:lpstr>Правила поведения людей при пожаре.</vt:lpstr>
      <vt:lpstr>Люди, которые тушат огонь, спасают людей и дома от пожара, называются  пожарные. У них трудная, тяжелая, но нужная людям работа. Пожарные сильные, смелые, решительные, ловкие и мужественные.</vt:lpstr>
      <vt:lpstr>Работа спасателей.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24</cp:revision>
  <dcterms:created xsi:type="dcterms:W3CDTF">2016-12-20T15:06:39Z</dcterms:created>
  <dcterms:modified xsi:type="dcterms:W3CDTF">2020-02-24T11:38:20Z</dcterms:modified>
</cp:coreProperties>
</file>