
<file path=[Content_Types].xml><?xml version="1.0" encoding="utf-8"?>
<Types xmlns="http://schemas.openxmlformats.org/package/2006/content-types">
  <Default Extension="jpg_large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8" r:id="rId5"/>
    <p:sldId id="263" r:id="rId6"/>
    <p:sldId id="264" r:id="rId7"/>
    <p:sldId id="259" r:id="rId8"/>
    <p:sldId id="265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9F3D-FBB3-456C-8E5D-02046DCFF2C8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5080-BB27-4C97-A44B-5D230187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0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9F3D-FBB3-456C-8E5D-02046DCFF2C8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5080-BB27-4C97-A44B-5D230187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43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9F3D-FBB3-456C-8E5D-02046DCFF2C8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5080-BB27-4C97-A44B-5D230187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59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9F3D-FBB3-456C-8E5D-02046DCFF2C8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5080-BB27-4C97-A44B-5D230187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6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9F3D-FBB3-456C-8E5D-02046DCFF2C8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5080-BB27-4C97-A44B-5D230187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6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9F3D-FBB3-456C-8E5D-02046DCFF2C8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5080-BB27-4C97-A44B-5D230187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64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9F3D-FBB3-456C-8E5D-02046DCFF2C8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5080-BB27-4C97-A44B-5D230187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69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9F3D-FBB3-456C-8E5D-02046DCFF2C8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5080-BB27-4C97-A44B-5D230187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9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9F3D-FBB3-456C-8E5D-02046DCFF2C8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5080-BB27-4C97-A44B-5D230187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83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9F3D-FBB3-456C-8E5D-02046DCFF2C8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5080-BB27-4C97-A44B-5D230187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05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9F3D-FBB3-456C-8E5D-02046DCFF2C8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5080-BB27-4C97-A44B-5D230187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9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79F3D-FBB3-456C-8E5D-02046DCFF2C8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95080-BB27-4C97-A44B-5D230187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31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90;&#1077;&#1072;&#1090;&#1088;%20&#1085;&#1072;%20&#1082;&#1086;&#1085;&#1091;&#1089;&#1077;" TargetMode="External"/><Relationship Id="rId2" Type="http://schemas.openxmlformats.org/officeDocument/2006/relationships/image" Target="../media/image15.jpg_large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4550" y="1035051"/>
            <a:ext cx="54229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Мастер –класс «Конусная кукла 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на спице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»</a:t>
            </a:r>
          </a:p>
          <a:p>
            <a:pPr algn="ctr"/>
            <a:endParaRPr lang="ru-RU" sz="4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endParaRPr lang="ru-RU" sz="4800" b="1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endParaRPr lang="ru-RU" sz="4800" b="1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Ахмедзянова</a:t>
            </a:r>
            <a:r>
              <a:rPr lang="ru-RU" sz="3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Нина Павловна, воспитатель детского сада 41</a:t>
            </a:r>
            <a:endParaRPr lang="ru-RU" sz="32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9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0052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0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98" y="2487613"/>
            <a:ext cx="7493000" cy="42011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98" y="2409897"/>
            <a:ext cx="7550404" cy="4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2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990600"/>
            <a:ext cx="4114800" cy="5130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990600"/>
            <a:ext cx="7069667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9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509"/>
            <a:ext cx="4114800" cy="48021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06509"/>
            <a:ext cx="4114800" cy="48021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29600" y="1306508"/>
            <a:ext cx="3771468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8480" y="1143794"/>
            <a:ext cx="5684520" cy="5354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0" y="978694"/>
            <a:ext cx="4419600" cy="56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1813"/>
          </a:xfrm>
        </p:spPr>
      </p:pic>
      <p:sp>
        <p:nvSpPr>
          <p:cNvPr id="5" name="TextBox 4"/>
          <p:cNvSpPr txBox="1"/>
          <p:nvPr/>
        </p:nvSpPr>
        <p:spPr>
          <a:xfrm>
            <a:off x="1358900" y="1981200"/>
            <a:ext cx="9461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«Театральный ринг»</a:t>
            </a:r>
            <a:endParaRPr lang="ru-RU" sz="8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9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311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Это интересно: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  <a:hlinkClick r:id="rId3" action="ppaction://hlinkfile"/>
              </a:rPr>
              <a:t>театр на конусе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43300" y="6083300"/>
            <a:ext cx="521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5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28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 интересно: - театр на конусе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Vinsons</dc:creator>
  <cp:lastModifiedBy>Пользователь</cp:lastModifiedBy>
  <cp:revision>11</cp:revision>
  <dcterms:created xsi:type="dcterms:W3CDTF">2019-04-11T08:40:26Z</dcterms:created>
  <dcterms:modified xsi:type="dcterms:W3CDTF">2019-10-20T10:45:42Z</dcterms:modified>
</cp:coreProperties>
</file>