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3" r:id="rId7"/>
    <p:sldId id="260" r:id="rId8"/>
    <p:sldId id="266" r:id="rId9"/>
    <p:sldId id="261" r:id="rId10"/>
    <p:sldId id="269" r:id="rId11"/>
    <p:sldId id="268" r:id="rId12"/>
    <p:sldId id="265" r:id="rId13"/>
    <p:sldId id="270" r:id="rId14"/>
    <p:sldId id="264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novo-computer-x-tablet-hd-1357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Brittish_Bus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57524"/>
            <a:ext cx="9144000" cy="3800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908720"/>
            <a:ext cx="6840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ya" pitchFamily="2" charset="0"/>
              </a:rPr>
              <a:t>Интерактивная игра «Незнайка пассажир»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y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396335"/>
            <a:ext cx="4581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Подготовила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Печейкина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Т.В.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429000"/>
            <a:ext cx="15121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44358 0.0020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58 0.00208 L 1.06163 0.01435 " pathEditMode="relative" rAng="0" ptsTypes="AA">
                                      <p:cBhvr>
                                        <p:cTn id="10" dur="2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is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46"/>
            <a:ext cx="9144000" cy="6853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72B4F-A19C-4420-BB5D-2A7C31DBBE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48064" y="3573016"/>
            <a:ext cx="3995936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5877272"/>
            <a:ext cx="3935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нужно ехать в автомобиле?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877272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ПРИСТЕГИВАЯСЬ РЕМНЕМ БЕЗОПАСНОСТИ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В транспортен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OkeDzz-EBWY.jpg"/>
          <p:cNvPicPr>
            <a:picLocks noChangeAspect="1"/>
          </p:cNvPicPr>
          <p:nvPr/>
        </p:nvPicPr>
        <p:blipFill>
          <a:blip r:embed="rId4" cstate="print"/>
          <a:srcRect l="11602" t="3694" r="11828" b="3957"/>
          <a:stretch>
            <a:fillRect/>
          </a:stretch>
        </p:blipFill>
        <p:spPr>
          <a:xfrm>
            <a:off x="5868144" y="2780928"/>
            <a:ext cx="2376264" cy="3600400"/>
          </a:xfrm>
          <a:prstGeom prst="octagon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692696"/>
            <a:ext cx="5208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нужно делать заходя в автобус?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933056"/>
            <a:ext cx="432048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В транспорте20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123728" y="1268760"/>
            <a:ext cx="6696744" cy="730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Никогда не </a:t>
            </a:r>
            <a:r>
              <a:rPr lang="ru-RU" sz="2400" b="1" dirty="0">
                <a:solidFill>
                  <a:schemeClr val="accent2"/>
                </a:solidFill>
              </a:rPr>
              <a:t>высовывайте руки  и голову из  окна.</a:t>
            </a:r>
          </a:p>
        </p:txBody>
      </p:sp>
      <p:pic>
        <p:nvPicPr>
          <p:cNvPr id="5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941168"/>
            <a:ext cx="21066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7704" y="260648"/>
            <a:ext cx="613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Помогите: что </a:t>
            </a:r>
            <a:r>
              <a:rPr lang="ru-RU" sz="2800" b="1" dirty="0" smtClean="0">
                <a:latin typeface="Monotype Corsiva" pitchFamily="66" charset="0"/>
              </a:rPr>
              <a:t>делает кошка </a:t>
            </a:r>
            <a:r>
              <a:rPr lang="ru-RU" sz="2800" b="1" dirty="0" smtClean="0">
                <a:latin typeface="Monotype Corsiva" pitchFamily="66" charset="0"/>
              </a:rPr>
              <a:t>не правильно?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83968" y="3356992"/>
            <a:ext cx="2952328" cy="29523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499992" y="3573016"/>
            <a:ext cx="2808312" cy="26642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q9tyFEmf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699792" y="1844824"/>
            <a:ext cx="576064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51314" y="908720"/>
            <a:ext cx="4892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Уступайте старшим место</a:t>
            </a:r>
            <a:endParaRPr lang="ru-RU" sz="2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rge-9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Наруш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lip_image0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6900" y="2348880"/>
            <a:ext cx="741164" cy="62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18"/>
          <p:cNvSpPr txBox="1">
            <a:spLocks noChangeArrowheads="1"/>
          </p:cNvSpPr>
          <p:nvPr/>
        </p:nvSpPr>
        <p:spPr bwMode="auto">
          <a:xfrm>
            <a:off x="850900" y="6062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6396" name="Rectangle 19"/>
          <p:cNvSpPr>
            <a:spLocks noChangeArrowheads="1"/>
          </p:cNvSpPr>
          <p:nvPr/>
        </p:nvSpPr>
        <p:spPr bwMode="auto">
          <a:xfrm>
            <a:off x="4783138" y="6175375"/>
            <a:ext cx="4360862" cy="682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chemeClr val="accent2"/>
                </a:solidFill>
              </a:rPr>
              <a:t>Найди ошибки пассажиров</a:t>
            </a:r>
          </a:p>
        </p:txBody>
      </p:sp>
      <p:pic>
        <p:nvPicPr>
          <p:cNvPr id="14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3525" y="332656"/>
            <a:ext cx="840987" cy="6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764704"/>
            <a:ext cx="840987" cy="6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0"/>
            <a:ext cx="840987" cy="6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356992"/>
            <a:ext cx="840987" cy="6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149080"/>
            <a:ext cx="840987" cy="6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733256"/>
            <a:ext cx="840987" cy="6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556792"/>
            <a:ext cx="840987" cy="6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rittish_Bus_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6712"/>
            <a:ext cx="9144000" cy="2377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rcRect t="9547"/>
          <a:stretch>
            <a:fillRect/>
          </a:stretch>
        </p:blipFill>
        <p:spPr bwMode="auto">
          <a:xfrm>
            <a:off x="2916238" y="2492375"/>
            <a:ext cx="3930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7992888" cy="1052736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Молодцы! На этом наше </a:t>
            </a:r>
          </a:p>
          <a:p>
            <a:pPr algn="ctr"/>
            <a:r>
              <a:rPr lang="ru-RU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безопасное путешествие закончилось</a:t>
            </a:r>
            <a:endParaRPr lang="ru-RU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92696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Monotype Corsiva" pitchFamily="66" charset="0"/>
              </a:rPr>
              <a:t>   Цель игры: </a:t>
            </a:r>
            <a:r>
              <a:rPr lang="ru-RU" sz="2800" dirty="0" smtClean="0">
                <a:latin typeface="Monotype Corsiva" pitchFamily="66" charset="0"/>
              </a:rPr>
              <a:t>познакомить детей с правилами поведения в общественном транспорте и автомобиле.</a:t>
            </a:r>
          </a:p>
          <a:p>
            <a:r>
              <a:rPr lang="ru-RU" sz="2800" b="1" u="sng" dirty="0" smtClean="0">
                <a:latin typeface="Monotype Corsiva" pitchFamily="66" charset="0"/>
              </a:rPr>
              <a:t>Задачи:</a:t>
            </a:r>
            <a:r>
              <a:rPr lang="ru-RU" sz="2800" dirty="0" smtClean="0">
                <a:latin typeface="Monotype Corsiva" pitchFamily="66" charset="0"/>
              </a:rPr>
              <a:t> - помочь детям познакомиться с правилами поведения в общественном транспорте и автомобиле;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- познакомить детей с понятием пассажир, общественный транспорт;</a:t>
            </a:r>
          </a:p>
          <a:p>
            <a:r>
              <a:rPr lang="ru-RU" sz="2800" dirty="0" smtClean="0">
                <a:latin typeface="Monotype Corsiva" pitchFamily="66" charset="0"/>
              </a:rPr>
              <a:t>               - воспитывать у детей правила хорошего тона.</a:t>
            </a:r>
          </a:p>
          <a:p>
            <a:r>
              <a:rPr lang="ru-RU" sz="2800" b="1" u="sng" dirty="0" smtClean="0">
                <a:latin typeface="Monotype Corsiva" pitchFamily="66" charset="0"/>
              </a:rPr>
              <a:t>Правила игры: </a:t>
            </a:r>
            <a:r>
              <a:rPr lang="ru-RU" sz="2800" dirty="0" smtClean="0">
                <a:latin typeface="Monotype Corsiva" pitchFamily="66" charset="0"/>
              </a:rPr>
              <a:t>Воспитатель вместе с детьми  помогают Незнайке быть вежливым и учтивым пассажиром, выполняя задания.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1-02_enciklopedia_narodov-04-1_20.jpg"/>
          <p:cNvPicPr>
            <a:picLocks noChangeAspect="1"/>
          </p:cNvPicPr>
          <p:nvPr/>
        </p:nvPicPr>
        <p:blipFill>
          <a:blip r:embed="rId2" cstate="print"/>
          <a:srcRect r="1770" b="10211"/>
          <a:stretch>
            <a:fillRect/>
          </a:stretch>
        </p:blipFill>
        <p:spPr>
          <a:xfrm>
            <a:off x="0" y="-301295"/>
            <a:ext cx="9144000" cy="7159295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23528" y="3879850"/>
            <a:ext cx="3708474" cy="29781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по городу иду,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в беду не попаду,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 что твердо знаю-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Правила я выполняю.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за правила такие?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Очень в общем -то простые-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ними будет жизнь прекрасна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Весела и безопасна.</a:t>
            </a:r>
          </a:p>
        </p:txBody>
      </p:sp>
      <p:pic>
        <p:nvPicPr>
          <p:cNvPr id="4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84791" y="2898999"/>
            <a:ext cx="989470" cy="1899428"/>
          </a:xfrm>
          <a:prstGeom prst="rect">
            <a:avLst/>
          </a:prstGeom>
          <a:noFill/>
          <a:effectLst>
            <a:reflection stA="3000" endPos="69000" dist="50800" dir="5400000" sy="-100000" algn="bl" rotWithShape="0"/>
          </a:effectLst>
          <a:scene3d>
            <a:camera prst="orthographicFront">
              <a:rot lat="0" lon="10799980" rev="0"/>
            </a:camera>
            <a:lightRig rig="threePt" dir="t"/>
          </a:scene3d>
          <a:extLst>
            <a:ext uri="{909E8E84-426E-40DD-AFC4-6F175D3DCCD1}"/>
          </a:extLst>
        </p:spPr>
      </p:pic>
      <p:pic>
        <p:nvPicPr>
          <p:cNvPr id="5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1260648" y="3717032"/>
            <a:ext cx="1260648" cy="1899428"/>
          </a:xfrm>
          <a:prstGeom prst="rect">
            <a:avLst/>
          </a:prstGeom>
          <a:noFill/>
          <a:effectLst>
            <a:reflection stA="3000" endPos="69000" dist="50800" dir="5400000" sy="-100000" algn="bl" rotWithShape="0"/>
          </a:effectLst>
          <a:scene3d>
            <a:camera prst="orthographicFront">
              <a:rot lat="0" lon="10799980" rev="0"/>
            </a:camera>
            <a:lightRig rig="threePt" dir="t"/>
          </a:scene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0.175 C 0.04063 0.17315 0.01563 0.17408 -0.00486 0.16389 C -0.01597 0.15833 -0.02378 0.14676 -0.03611 0.14445 C -0.04305 0.14306 -0.05 0.14259 -0.05694 0.14167 C -0.06944 0.13982 -0.09444 0.13611 -0.09444 0.13611 C -0.11336 0.12986 -0.1335 0.12986 -0.15277 0.12778 C -0.16128 0.125 -0.16718 0.11945 -0.17569 0.11667 C -0.18211 0.10394 -0.19045 0.09583 -0.19861 0.08611 C -0.2052 0.07824 -0.2125 0.07083 -0.21736 0.06111 C -0.21875 0.05833 -0.21979 0.05509 -0.22152 0.05278 C -0.22447 0.04884 -0.23645 0.0412 -0.24027 0.03889 C -0.24427 0.03658 -0.25277 0.03333 -0.25277 0.03333 C -0.25781 0.01343 -0.25069 0.0375 -0.26111 0.01667 C -0.26232 0.01412 -0.26215 0.01088 -0.26319 0.00833 C -0.26614 0.0007 -0.26892 -0.00208 -0.27361 -0.00833 C -0.2743 -0.01204 -0.27465 -0.01597 -0.27569 -0.01944 C -0.27673 -0.02245 -0.27916 -0.02454 -0.27986 -0.02778 C -0.28125 -0.03403 -0.2809 -0.04074 -0.28194 -0.04722 C -0.28368 -0.0588 -0.28402 -0.05301 -0.28819 -0.06389 C -0.28923 -0.06643 -0.28871 -0.07014 -0.29027 -0.07222 C -0.29895 -0.0838 -0.30677 -0.08426 -0.31736 -0.08889 C -0.3526 -0.08611 -0.37795 -0.08264 -0.41527 -0.08889 C -0.4177 -0.08935 -0.4177 -0.09467 -0.41944 -0.09722 C -0.42986 -0.11273 -0.43975 -0.13287 -0.45277 -0.14444 C -0.4467 -0.13217 -0.43697 -0.12199 -0.42777 -0.11389 C -0.42031 -0.09907 -0.42187 -0.10324 -0.43611 -0.12222 C -0.43871 -0.12569 -0.44322 -0.12546 -0.44652 -0.12778 C -0.44878 -0.12917 -0.45034 -0.13217 -0.45277 -0.13333 C -0.47013 -0.14167 -0.48888 -0.14097 -0.50694 -0.14444 C -0.51232 -0.14676 -0.51875 -0.14583 -0.52361 -0.15 C -0.53767 -0.16204 -0.54548 -0.18518 -0.55902 -0.19722 C -0.56423 -0.21782 -0.55277 -0.21852 -0.54236 -0.22778 C -0.53246 -0.24768 -0.53888 -0.24606 -0.52569 -0.24167 C -0.52395 -0.23495 -0.52343 -0.23032 -0.51944 -0.225 C -0.50937 -0.21157 -0.51579 -0.22662 -0.51111 -0.21389 " pathEditMode="relative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01 -0.3331 C 0.5033 -0.31366 0.51615 -0.29861 0.52517 -0.28032 C 0.52639 -0.27778 0.52951 -0.27894 0.53142 -0.27755 C 0.53576 -0.27431 0.53941 -0.26945 0.54392 -0.26644 C 0.55816 -0.25695 0.56771 -0.25486 0.58351 -0.25255 C 0.59462 -0.24769 0.60504 -0.23889 0.61476 -0.23032 C 0.61684 -0.22847 0.61892 -0.22662 0.62101 -0.22477 C 0.62309 -0.22292 0.62726 -0.21921 0.62726 -0.21898 C 0.62865 -0.21644 0.62951 -0.21296 0.63142 -0.21088 C 0.63316 -0.20903 0.63576 -0.20949 0.63767 -0.2081 C 0.64722 -0.20185 0.65434 -0.19607 0.66476 -0.19144 C 0.67431 -0.18727 0.6816 -0.17361 0.68976 -0.16644 C 0.70451 -0.13704 0.70903 -0.1007 0.71267 -0.06644 C 0.71198 -0.05625 0.71406 -0.04514 0.71059 -0.03588 C 0.71059 -0.03565 0.69097 -0.02986 0.68559 -0.02755 C 0.66389 -0.01782 0.6842 -0.02662 0.66892 -0.01644 C 0.66059 -0.01088 0.65191 -0.00671 0.64392 0.00023 C 0.63976 0.00856 0.63559 0.0169 0.63142 0.02523 C 0.62309 0.04213 0.60052 0.04398 0.58767 0.04745 C 0.57083 0.0456 0.56701 0.04699 0.55434 0.0419 C 0.53854 0.03565 0.52448 0.025 0.50851 0.01968 C 0.49931 0.01667 0.49115 0.00625 0.48142 0.00579 C 0.46267 0.00486 0.44392 0.00393 0.42517 0.00301 C 0.41198 -0.00139 0.39896 -0.00556 0.38559 -0.0081 C 0.3842 -0.01088 0.38351 -0.01458 0.38142 -0.01644 C 0.37778 -0.01945 0.36892 -0.02199 0.36892 -0.02176 C 0.36493 -0.02083 0.3566 -0.01921 0.35226 -0.01644 C 0.34306 -0.01042 0.34861 -0.01019 0.33767 -0.00532 C 0.33229 -0.00301 0.32656 -0.00162 0.32101 0.00023 C 0.31823 0.00116 0.31267 0.00301 0.31267 0.00324 C 0.22569 -0.00301 0.14028 0.00023 0.05226 0.00023 " pathEditMode="relative" rAng="0" ptsTypes="ffffffff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юшка\Desktop\ПДД\пассажир\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437112"/>
            <a:ext cx="3429000" cy="1800225"/>
          </a:xfrm>
          <a:prstGeom prst="rect">
            <a:avLst/>
          </a:prstGeom>
          <a:noFill/>
        </p:spPr>
      </p:pic>
      <p:pic>
        <p:nvPicPr>
          <p:cNvPr id="3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81114"/>
            <a:ext cx="2611753" cy="417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63688" y="332656"/>
            <a:ext cx="5184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Ребята подскажите , как называется вид транспорта, на котором перемещаются по городу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5" name="Рисунок 4" descr="547fca625bf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716016" y="1772816"/>
            <a:ext cx="4104456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63680" y="0"/>
            <a:ext cx="2880320" cy="4176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548680"/>
            <a:ext cx="4942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Откуда мне отправляться в путь?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img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5" y="1124744"/>
            <a:ext cx="5971800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Уроки светофорика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246188"/>
            <a:ext cx="6186488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127375" y="2185988"/>
            <a:ext cx="371475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47700" y="550863"/>
            <a:ext cx="5246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Как узнать, что здесь остановка?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588125" y="1666875"/>
            <a:ext cx="1122363" cy="1050925"/>
            <a:chOff x="4140" y="974"/>
            <a:chExt cx="707" cy="662"/>
          </a:xfrm>
        </p:grpSpPr>
        <p:pic>
          <p:nvPicPr>
            <p:cNvPr id="5143" name="Picture 10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90" y="974"/>
              <a:ext cx="45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4" name="Oval 16"/>
            <p:cNvSpPr>
              <a:spLocks noChangeArrowheads="1"/>
            </p:cNvSpPr>
            <p:nvPr/>
          </p:nvSpPr>
          <p:spPr bwMode="auto">
            <a:xfrm>
              <a:off x="4140" y="1393"/>
              <a:ext cx="242" cy="243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solidFill>
                    <a:srgbClr val="000099"/>
                  </a:solidFill>
                </a:rPr>
                <a:t>1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604000" y="3548063"/>
            <a:ext cx="1117600" cy="1077912"/>
            <a:chOff x="4140" y="2177"/>
            <a:chExt cx="704" cy="679"/>
          </a:xfrm>
        </p:grpSpPr>
        <p:pic>
          <p:nvPicPr>
            <p:cNvPr id="5141" name="Picture 9" descr="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7" y="2177"/>
              <a:ext cx="45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2" name="Oval 18"/>
            <p:cNvSpPr>
              <a:spLocks noChangeArrowheads="1"/>
            </p:cNvSpPr>
            <p:nvPr/>
          </p:nvSpPr>
          <p:spPr bwMode="auto">
            <a:xfrm>
              <a:off x="4140" y="2613"/>
              <a:ext cx="242" cy="243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solidFill>
                    <a:srgbClr val="000099"/>
                  </a:solidFill>
                </a:rPr>
                <a:t>3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8026400" y="4222750"/>
            <a:ext cx="1117600" cy="1417638"/>
            <a:chOff x="5056" y="2660"/>
            <a:chExt cx="704" cy="893"/>
          </a:xfrm>
        </p:grpSpPr>
        <p:pic>
          <p:nvPicPr>
            <p:cNvPr id="5139" name="Picture 7" descr="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56" y="2660"/>
              <a:ext cx="465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Oval 15"/>
            <p:cNvSpPr>
              <a:spLocks noChangeArrowheads="1"/>
            </p:cNvSpPr>
            <p:nvPr/>
          </p:nvSpPr>
          <p:spPr bwMode="auto">
            <a:xfrm>
              <a:off x="5518" y="3310"/>
              <a:ext cx="242" cy="243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solidFill>
                    <a:srgbClr val="000099"/>
                  </a:solidFill>
                </a:rPr>
                <a:t>6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255000" y="2960688"/>
            <a:ext cx="889000" cy="1149350"/>
            <a:chOff x="5096" y="1885"/>
            <a:chExt cx="560" cy="724"/>
          </a:xfrm>
        </p:grpSpPr>
        <p:pic>
          <p:nvPicPr>
            <p:cNvPr id="5137" name="Picture 5" descr="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96" y="1885"/>
              <a:ext cx="45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Oval 17"/>
            <p:cNvSpPr>
              <a:spLocks noChangeArrowheads="1"/>
            </p:cNvSpPr>
            <p:nvPr/>
          </p:nvSpPr>
          <p:spPr bwMode="auto">
            <a:xfrm>
              <a:off x="5414" y="2366"/>
              <a:ext cx="242" cy="243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solidFill>
                    <a:srgbClr val="000099"/>
                  </a:solidFill>
                </a:rPr>
                <a:t>4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731000" y="5310188"/>
            <a:ext cx="1114425" cy="1304925"/>
            <a:chOff x="4240" y="3345"/>
            <a:chExt cx="702" cy="822"/>
          </a:xfrm>
        </p:grpSpPr>
        <p:pic>
          <p:nvPicPr>
            <p:cNvPr id="5135" name="Picture 8" descr="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84" y="3345"/>
              <a:ext cx="458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Oval 19"/>
            <p:cNvSpPr>
              <a:spLocks noChangeArrowheads="1"/>
            </p:cNvSpPr>
            <p:nvPr/>
          </p:nvSpPr>
          <p:spPr bwMode="auto">
            <a:xfrm>
              <a:off x="4240" y="3924"/>
              <a:ext cx="242" cy="243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solidFill>
                    <a:srgbClr val="000099"/>
                  </a:solidFill>
                </a:rPr>
                <a:t>5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8108950" y="1519238"/>
            <a:ext cx="1035050" cy="1330325"/>
            <a:chOff x="5108" y="957"/>
            <a:chExt cx="652" cy="838"/>
          </a:xfrm>
        </p:grpSpPr>
        <p:pic>
          <p:nvPicPr>
            <p:cNvPr id="5133" name="Picture 6" descr="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08" y="957"/>
              <a:ext cx="458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4" name="Oval 20"/>
            <p:cNvSpPr>
              <a:spLocks noChangeArrowheads="1"/>
            </p:cNvSpPr>
            <p:nvPr/>
          </p:nvSpPr>
          <p:spPr bwMode="auto">
            <a:xfrm>
              <a:off x="5518" y="1552"/>
              <a:ext cx="242" cy="243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400" b="1">
                  <a:solidFill>
                    <a:srgbClr val="000099"/>
                  </a:solidFill>
                </a:rPr>
                <a:t>2</a:t>
              </a:r>
            </a:p>
          </p:txBody>
        </p:sp>
      </p:grp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7924800" y="1166813"/>
            <a:ext cx="1219200" cy="1643062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884238" y="506413"/>
            <a:ext cx="382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Выберите нужный знак.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823 0.23542 " pathEditMode="relative" ptsTypes="AA">
                                      <p:cBhvr>
                                        <p:cTn id="62" dur="2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823 0.23542 " pathEditMode="relative" ptsTypes="AA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23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12301" grpId="0"/>
      <p:bldP spid="12309" grpId="0" animBg="1"/>
      <p:bldP spid="12309" grpId="1" animBg="1"/>
      <p:bldP spid="12309" grpId="2" animBg="1"/>
      <p:bldP spid="123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47873"/>
            <a:ext cx="1819665" cy="291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12650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6856" y="1850136"/>
            <a:ext cx="4590288" cy="3157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1052736"/>
            <a:ext cx="346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Правильно ли поступают ребята?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В транспорте3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3356992"/>
            <a:ext cx="3816424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 flipH="1">
            <a:off x="-468560" y="0"/>
            <a:ext cx="4752528" cy="1916832"/>
          </a:xfrm>
          <a:prstGeom prst="wedgeEllipseCallout">
            <a:avLst>
              <a:gd name="adj1" fmla="val 28433"/>
              <a:gd name="adj2" fmla="val 18076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Ребята, а можно я тоже поиграю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6660232" y="1196752"/>
            <a:ext cx="2483768" cy="172819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НЕЛЬЗЯ. ЭТО ОПАСНО!!!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 транспорте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21284266" flipH="1">
            <a:off x="2555776" y="3356992"/>
            <a:ext cx="1584176" cy="2835532"/>
          </a:xfrm>
          <a:prstGeom prst="rect">
            <a:avLst/>
          </a:prstGeom>
          <a:noFill/>
          <a:effectLst>
            <a:reflection stA="3000" endPos="69000" dist="50800" dir="5400000" sy="-100000" algn="bl" rotWithShape="0"/>
          </a:effectLst>
          <a:scene3d>
            <a:camera prst="orthographicFront">
              <a:rot lat="0" lon="10799980" rev="0"/>
            </a:camera>
            <a:lightRig rig="threePt" dir="t"/>
          </a:scene3d>
          <a:extLst>
            <a:ext uri="{909E8E84-426E-40DD-AFC4-6F175D3DCCD1}"/>
          </a:extLst>
        </p:spPr>
      </p:pic>
      <p:sp>
        <p:nvSpPr>
          <p:cNvPr id="4" name="Овальная выноска 3"/>
          <p:cNvSpPr/>
          <p:nvPr/>
        </p:nvSpPr>
        <p:spPr>
          <a:xfrm>
            <a:off x="539552" y="1196752"/>
            <a:ext cx="3456384" cy="2016224"/>
          </a:xfrm>
          <a:prstGeom prst="wedgeEllipseCallout">
            <a:avLst>
              <a:gd name="adj1" fmla="val 22629"/>
              <a:gd name="adj2" fmla="val 615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А заходить нужно в заднюю дверь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224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Танюшка</dc:creator>
  <cp:lastModifiedBy>Танюшка</cp:lastModifiedBy>
  <cp:revision>14</cp:revision>
  <dcterms:created xsi:type="dcterms:W3CDTF">2015-04-28T14:46:55Z</dcterms:created>
  <dcterms:modified xsi:type="dcterms:W3CDTF">2016-01-03T15:31:01Z</dcterms:modified>
</cp:coreProperties>
</file>